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400800"/>
            <a:ext cx="1219032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6334200"/>
            <a:ext cx="1219032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58360" y="1517760"/>
            <a:ext cx="10942560" cy="83304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978480" y="2304000"/>
            <a:ext cx="2548440" cy="3958920"/>
          </a:xfrm>
          <a:prstGeom prst="roundRect">
            <a:avLst>
              <a:gd name="adj" fmla="val 16667"/>
            </a:avLst>
          </a:prstGeom>
          <a:solidFill>
            <a:schemeClr val="lt1">
              <a:alpha val="86000"/>
            </a:schemeClr>
          </a:solidFill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Observation de différentes espèces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Recherche de la définition d’une espèce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192400" y="1735200"/>
            <a:ext cx="76860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avant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452200" y="1735200"/>
            <a:ext cx="115488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pendant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9098640" y="1735200"/>
            <a:ext cx="76860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après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8218080" y="2613600"/>
            <a:ext cx="2527560" cy="3281760"/>
          </a:xfrm>
          <a:prstGeom prst="roundRect">
            <a:avLst>
              <a:gd name="adj" fmla="val 16667"/>
            </a:avLst>
          </a:prstGeom>
          <a:solidFill>
            <a:schemeClr val="lt1">
              <a:alpha val="86000"/>
            </a:schemeClr>
          </a:solidFill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Conclusion sur le critère d’appartenance à une espèce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4032720" y="2592000"/>
            <a:ext cx="3670920" cy="3238920"/>
          </a:xfrm>
          <a:prstGeom prst="roundRect">
            <a:avLst>
              <a:gd name="adj" fmla="val 16667"/>
            </a:avLst>
          </a:prstGeom>
          <a:solidFill>
            <a:schemeClr val="lt1">
              <a:alpha val="86000"/>
            </a:schemeClr>
          </a:solidFill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Observation des spécimens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Utilisation de Mirage make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Interprétation des informations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48" name="Picture 6" descr=""/>
          <p:cNvPicPr/>
          <p:nvPr/>
        </p:nvPicPr>
        <p:blipFill>
          <a:blip r:embed="rId1"/>
          <a:stretch/>
        </p:blipFill>
        <p:spPr>
          <a:xfrm>
            <a:off x="651240" y="438480"/>
            <a:ext cx="1287360" cy="910080"/>
          </a:xfrm>
          <a:prstGeom prst="rect">
            <a:avLst/>
          </a:prstGeom>
          <a:ln>
            <a:noFill/>
          </a:ln>
        </p:spPr>
      </p:pic>
      <p:sp>
        <p:nvSpPr>
          <p:cNvPr id="49" name="CustomShape 8"/>
          <p:cNvSpPr/>
          <p:nvPr/>
        </p:nvSpPr>
        <p:spPr>
          <a:xfrm>
            <a:off x="2309400" y="438480"/>
            <a:ext cx="6787440" cy="859680"/>
          </a:xfrm>
          <a:prstGeom prst="roundRect">
            <a:avLst>
              <a:gd name="adj" fmla="val 16667"/>
            </a:avLst>
          </a:prstGeom>
          <a:solidFill>
            <a:schemeClr val="lt1">
              <a:alpha val="86000"/>
            </a:schemeClr>
          </a:solidFill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Notion d’espèce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9720000" y="167760"/>
            <a:ext cx="1522440" cy="1271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4438</TotalTime>
  <Application>LibreOffice/6.0.6.2$Windows_X86_64 LibreOffice_project/0c292870b25a325b5ed35f6b45599d2ea4458e77</Application>
  <Words>4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2017-02-10T23:03:11Z</dcterms:created>
  <dc:creator>Mel Fen</dc:creator>
  <dc:description/>
  <dc:language>fr-FR</dc:language>
  <cp:lastModifiedBy/>
  <dcterms:modified xsi:type="dcterms:W3CDTF">2019-05-06T23:23:20Z</dcterms:modified>
  <cp:revision>12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