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 fenaert" userId="377dea76bb7355c0" providerId="LiveId" clId="{F24B9D6B-C7D5-4DC1-A22B-8E60542FD0D3}"/>
    <pc:docChg chg="delSld modSld">
      <pc:chgData name="mel fenaert" userId="377dea76bb7355c0" providerId="LiveId" clId="{F24B9D6B-C7D5-4DC1-A22B-8E60542FD0D3}" dt="2020-04-08T14:47:18.161" v="23" actId="47"/>
      <pc:docMkLst>
        <pc:docMk/>
      </pc:docMkLst>
      <pc:sldChg chg="modSp">
        <pc:chgData name="mel fenaert" userId="377dea76bb7355c0" providerId="LiveId" clId="{F24B9D6B-C7D5-4DC1-A22B-8E60542FD0D3}" dt="2020-04-07T12:12:01.371" v="22" actId="20577"/>
        <pc:sldMkLst>
          <pc:docMk/>
          <pc:sldMk cId="3379707764" sldId="258"/>
        </pc:sldMkLst>
        <pc:spChg chg="mod">
          <ac:chgData name="mel fenaert" userId="377dea76bb7355c0" providerId="LiveId" clId="{F24B9D6B-C7D5-4DC1-A22B-8E60542FD0D3}" dt="2020-04-07T12:11:25.267" v="15" actId="14100"/>
          <ac:spMkLst>
            <pc:docMk/>
            <pc:sldMk cId="3379707764" sldId="258"/>
            <ac:spMk id="11" creationId="{00000000-0000-0000-0000-000000000000}"/>
          </ac:spMkLst>
        </pc:spChg>
        <pc:spChg chg="mod">
          <ac:chgData name="mel fenaert" userId="377dea76bb7355c0" providerId="LiveId" clId="{F24B9D6B-C7D5-4DC1-A22B-8E60542FD0D3}" dt="2020-04-07T12:10:33.762" v="0" actId="20577"/>
          <ac:spMkLst>
            <pc:docMk/>
            <pc:sldMk cId="3379707764" sldId="258"/>
            <ac:spMk id="12" creationId="{00000000-0000-0000-0000-000000000000}"/>
          </ac:spMkLst>
        </pc:spChg>
        <pc:spChg chg="mod">
          <ac:chgData name="mel fenaert" userId="377dea76bb7355c0" providerId="LiveId" clId="{F24B9D6B-C7D5-4DC1-A22B-8E60542FD0D3}" dt="2020-04-07T12:12:01.371" v="22" actId="20577"/>
          <ac:spMkLst>
            <pc:docMk/>
            <pc:sldMk cId="3379707764" sldId="258"/>
            <ac:spMk id="13" creationId="{00000000-0000-0000-0000-000000000000}"/>
          </ac:spMkLst>
        </pc:spChg>
        <pc:spChg chg="mod">
          <ac:chgData name="mel fenaert" userId="377dea76bb7355c0" providerId="LiveId" clId="{F24B9D6B-C7D5-4DC1-A22B-8E60542FD0D3}" dt="2020-04-07T12:11:51.875" v="20" actId="20577"/>
          <ac:spMkLst>
            <pc:docMk/>
            <pc:sldMk cId="3379707764" sldId="258"/>
            <ac:spMk id="14" creationId="{7DCD3457-4A1D-43D2-9636-679EB6739911}"/>
          </ac:spMkLst>
        </pc:spChg>
        <pc:spChg chg="mod">
          <ac:chgData name="mel fenaert" userId="377dea76bb7355c0" providerId="LiveId" clId="{F24B9D6B-C7D5-4DC1-A22B-8E60542FD0D3}" dt="2020-04-07T12:11:05.136" v="9" actId="14100"/>
          <ac:spMkLst>
            <pc:docMk/>
            <pc:sldMk cId="3379707764" sldId="258"/>
            <ac:spMk id="17" creationId="{492D43BD-62A2-4AC5-BD68-80A5FCDB892F}"/>
          </ac:spMkLst>
        </pc:spChg>
        <pc:spChg chg="mod">
          <ac:chgData name="mel fenaert" userId="377dea76bb7355c0" providerId="LiveId" clId="{F24B9D6B-C7D5-4DC1-A22B-8E60542FD0D3}" dt="2020-04-07T12:11:29.059" v="16" actId="1076"/>
          <ac:spMkLst>
            <pc:docMk/>
            <pc:sldMk cId="3379707764" sldId="258"/>
            <ac:spMk id="24" creationId="{82B72AD5-6A45-4B06-97E2-7D3DA64FEA78}"/>
          </ac:spMkLst>
        </pc:spChg>
        <pc:spChg chg="mod">
          <ac:chgData name="mel fenaert" userId="377dea76bb7355c0" providerId="LiveId" clId="{F24B9D6B-C7D5-4DC1-A22B-8E60542FD0D3}" dt="2020-04-07T12:10:53.447" v="5" actId="14100"/>
          <ac:spMkLst>
            <pc:docMk/>
            <pc:sldMk cId="3379707764" sldId="258"/>
            <ac:spMk id="26" creationId="{96B7753D-9135-437D-894D-821F7E94D183}"/>
          </ac:spMkLst>
        </pc:spChg>
        <pc:spChg chg="mod ord">
          <ac:chgData name="mel fenaert" userId="377dea76bb7355c0" providerId="LiveId" clId="{F24B9D6B-C7D5-4DC1-A22B-8E60542FD0D3}" dt="2020-04-07T12:10:48.110" v="3" actId="1076"/>
          <ac:spMkLst>
            <pc:docMk/>
            <pc:sldMk cId="3379707764" sldId="258"/>
            <ac:spMk id="27" creationId="{82B72AD5-6A45-4B06-97E2-7D3DA64FEA78}"/>
          </ac:spMkLst>
        </pc:spChg>
        <pc:spChg chg="mod">
          <ac:chgData name="mel fenaert" userId="377dea76bb7355c0" providerId="LiveId" clId="{F24B9D6B-C7D5-4DC1-A22B-8E60542FD0D3}" dt="2020-04-07T12:10:59.831" v="7" actId="14100"/>
          <ac:spMkLst>
            <pc:docMk/>
            <pc:sldMk cId="3379707764" sldId="258"/>
            <ac:spMk id="28" creationId="{1D0E1E96-8D39-4FE7-90C0-9AE676BF7E66}"/>
          </ac:spMkLst>
        </pc:spChg>
        <pc:spChg chg="mod">
          <ac:chgData name="mel fenaert" userId="377dea76bb7355c0" providerId="LiveId" clId="{F24B9D6B-C7D5-4DC1-A22B-8E60542FD0D3}" dt="2020-04-07T12:11:15.818" v="12" actId="20577"/>
          <ac:spMkLst>
            <pc:docMk/>
            <pc:sldMk cId="3379707764" sldId="258"/>
            <ac:spMk id="29" creationId="{722D84EB-1AED-406A-9007-91453B5E7E38}"/>
          </ac:spMkLst>
        </pc:spChg>
        <pc:spChg chg="mod">
          <ac:chgData name="mel fenaert" userId="377dea76bb7355c0" providerId="LiveId" clId="{F24B9D6B-C7D5-4DC1-A22B-8E60542FD0D3}" dt="2020-04-07T12:11:22.019" v="14" actId="1076"/>
          <ac:spMkLst>
            <pc:docMk/>
            <pc:sldMk cId="3379707764" sldId="258"/>
            <ac:spMk id="30" creationId="{444C9273-2AEA-436E-894F-09884088BCF7}"/>
          </ac:spMkLst>
        </pc:spChg>
      </pc:sldChg>
      <pc:sldChg chg="del">
        <pc:chgData name="mel fenaert" userId="377dea76bb7355c0" providerId="LiveId" clId="{F24B9D6B-C7D5-4DC1-A22B-8E60542FD0D3}" dt="2020-04-08T14:47:18.161" v="23" actId="47"/>
        <pc:sldMkLst>
          <pc:docMk/>
          <pc:sldMk cId="1513748375" sldId="259"/>
        </pc:sldMkLst>
      </pc:sldChg>
      <pc:sldChg chg="del">
        <pc:chgData name="mel fenaert" userId="377dea76bb7355c0" providerId="LiveId" clId="{F24B9D6B-C7D5-4DC1-A22B-8E60542FD0D3}" dt="2020-04-08T14:47:18.161" v="23" actId="47"/>
        <pc:sldMkLst>
          <pc:docMk/>
          <pc:sldMk cId="258163916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055184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112127" y="1735027"/>
              <a:ext cx="14017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695453" y="1735027"/>
              <a:ext cx="11566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448027" y="1735027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210284" y="5872294"/>
            <a:ext cx="2821674" cy="901481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</a:t>
            </a:r>
          </a:p>
          <a:p>
            <a:pPr algn="ctr"/>
            <a:r>
              <a:rPr lang="fr-FR" sz="1200" b="1" dirty="0"/>
              <a:t>Oze. Word/pages. Vidéo. Éléa. </a:t>
            </a:r>
            <a:r>
              <a:rPr lang="fr-FR" sz="1200" b="1" dirty="0" err="1"/>
              <a:t>Skitch</a:t>
            </a:r>
            <a:r>
              <a:rPr lang="fr-FR" sz="1200" b="1" dirty="0"/>
              <a:t>. </a:t>
            </a:r>
            <a:r>
              <a:rPr lang="fr-FR" sz="1200" b="1" dirty="0" err="1"/>
              <a:t>SketchBook</a:t>
            </a:r>
            <a:r>
              <a:rPr lang="fr-FR" sz="1200" b="1" dirty="0"/>
              <a:t>.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499506" y="2133100"/>
            <a:ext cx="3163487" cy="165276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Première étape : consolidation d’activités faites en classe. 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Deuxième étape : introduction de nouvelles notions par l’intermédiaire d’un cours virtuel re-</a:t>
            </a:r>
            <a:r>
              <a:rPr lang="fr-FR" sz="1400" dirty="0" err="1">
                <a:solidFill>
                  <a:schemeClr val="accent5"/>
                </a:solidFill>
              </a:rPr>
              <a:t>visionnable</a:t>
            </a:r>
            <a:r>
              <a:rPr lang="fr-FR" sz="1400" dirty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4983061" y="229770"/>
            <a:ext cx="6791844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Objectifs : Déterminer la structure et le rôle de différents organes des plantes à fleurs</a:t>
            </a:r>
            <a:r>
              <a:rPr lang="fr-FR" sz="1400"/>
              <a:t>. (</a:t>
            </a:r>
            <a:r>
              <a:rPr lang="fr-FR" sz="1400" dirty="0"/>
              <a:t>Rappeler aux élèves les outils numériques à utiliser pour l’enseignement à distance.)</a:t>
            </a:r>
            <a:endParaRPr lang="fr-FR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417095" y="219163"/>
            <a:ext cx="4033245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/>
              <a:t>Le développement et la reproduction des êtres vivants 6ème 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595270" y="2063846"/>
            <a:ext cx="3900361" cy="1416154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- Faire les activités.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Les déposer dans les espaces collaboratifs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Visualiser les cours virtuels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Répondre au Q.C.M. sur Éléa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705659" y="2072396"/>
            <a:ext cx="2938331" cy="17089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Mises à disposition des corrections au format </a:t>
            </a:r>
            <a:r>
              <a:rPr lang="fr-FR" sz="1400" dirty="0" err="1">
                <a:solidFill>
                  <a:schemeClr val="accent5"/>
                </a:solidFill>
              </a:rPr>
              <a:t>pdf</a:t>
            </a:r>
            <a:r>
              <a:rPr lang="fr-FR" sz="1400" dirty="0">
                <a:solidFill>
                  <a:schemeClr val="accent5"/>
                </a:solidFill>
              </a:rPr>
              <a:t>.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Trace écrite du cours.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Pointage des élèves qui rendent le travail.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439572" y="1785691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7327101" y="1785691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513369" y="1756033"/>
            <a:ext cx="1100163" cy="834887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Activités au format </a:t>
            </a:r>
            <a:r>
              <a:rPr lang="fr-FR" sz="1050" b="1" dirty="0" err="1"/>
              <a:t>word</a:t>
            </a:r>
            <a:r>
              <a:rPr lang="fr-FR" sz="1050" b="1" dirty="0"/>
              <a:t>/pages/</a:t>
            </a:r>
            <a:r>
              <a:rPr lang="fr-FR" sz="1050" b="1" dirty="0" err="1"/>
              <a:t>pdf</a:t>
            </a:r>
            <a:r>
              <a:rPr lang="fr-FR" sz="1200" b="1" dirty="0"/>
              <a:t>.</a:t>
            </a:r>
            <a:endParaRPr lang="fr-FR" sz="1200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3933004" y="5103990"/>
            <a:ext cx="4325991" cy="96287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Rappel des méthodes de travail (fiches méthodologiques).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Rassurer les élèves sur les délais.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« Hotline » pour les problèmes numériques.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4032" y="2734780"/>
            <a:ext cx="1103280" cy="59990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Lien pour visualiser cours virtuel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795947" y="3963643"/>
            <a:ext cx="2757753" cy="2021505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- Cours structuré qui serait l’équivalent de ce qui est fait en classe.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Nouvelles connaissances.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Consolidation de la démarche scientifique.</a:t>
            </a:r>
          </a:p>
          <a:p>
            <a:r>
              <a:rPr lang="fr-FR" sz="1400" dirty="0">
                <a:solidFill>
                  <a:srgbClr val="7030A0"/>
                </a:solidFill>
              </a:rPr>
              <a:t>- Consolidation de l’autonomie.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328856" y="6342888"/>
            <a:ext cx="17026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Pierre BRANCHARD</a:t>
            </a:r>
          </a:p>
          <a:p>
            <a:pPr algn="ct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531479" y="3616151"/>
            <a:ext cx="3900361" cy="1296830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Visualisation des tutoriels pour savoir déposer un document dans Oze via tablette ou PC.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Visualisation des tutoriels pour convertir des fichiers au format </a:t>
            </a:r>
            <a:r>
              <a:rPr lang="fr-FR" sz="1400" dirty="0" err="1">
                <a:solidFill>
                  <a:srgbClr val="7030A0"/>
                </a:solidFill>
              </a:rPr>
              <a:t>pdf</a:t>
            </a:r>
            <a:r>
              <a:rPr lang="fr-FR" sz="1400" dirty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24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1410501" y="3994324"/>
            <a:ext cx="1341495" cy="57979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Tous les élèves disposent d’un </a:t>
            </a:r>
            <a:r>
              <a:rPr lang="fr-FR" sz="1050" b="1" dirty="0" err="1"/>
              <a:t>Ipad</a:t>
            </a:r>
            <a:r>
              <a:rPr lang="fr-FR" sz="1050" b="1" dirty="0"/>
              <a:t>.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13369" y="3462639"/>
            <a:ext cx="1103943" cy="57979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Lien Q.C.M. Éléa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1228</TotalTime>
  <Words>251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ll-SpeedyGamers-ll Filou</cp:lastModifiedBy>
  <cp:revision>13</cp:revision>
  <dcterms:created xsi:type="dcterms:W3CDTF">2017-02-10T23:03:11Z</dcterms:created>
  <dcterms:modified xsi:type="dcterms:W3CDTF">2020-04-08T14:47:19Z</dcterms:modified>
</cp:coreProperties>
</file>