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 fenaert" userId="377dea76bb7355c0" providerId="LiveId" clId="{7E29835D-D474-4837-97E5-762B94B9A5B5}"/>
    <pc:docChg chg="modSld">
      <pc:chgData name="mel fenaert" userId="377dea76bb7355c0" providerId="LiveId" clId="{7E29835D-D474-4837-97E5-762B94B9A5B5}" dt="2020-04-09T13:50:45.536" v="43" actId="403"/>
      <pc:docMkLst>
        <pc:docMk/>
      </pc:docMkLst>
      <pc:sldChg chg="modSp">
        <pc:chgData name="mel fenaert" userId="377dea76bb7355c0" providerId="LiveId" clId="{7E29835D-D474-4837-97E5-762B94B9A5B5}" dt="2020-04-09T13:50:35.855" v="40" actId="403"/>
        <pc:sldMkLst>
          <pc:docMk/>
          <pc:sldMk cId="0" sldId="260"/>
        </pc:sldMkLst>
        <pc:spChg chg="mod">
          <ac:chgData name="mel fenaert" userId="377dea76bb7355c0" providerId="LiveId" clId="{7E29835D-D474-4837-97E5-762B94B9A5B5}" dt="2020-04-09T13:48:15.926" v="1" actId="1038"/>
          <ac:spMkLst>
            <pc:docMk/>
            <pc:sldMk cId="0" sldId="260"/>
            <ac:spMk id="4" creationId="{79FD4DD6-C92D-E647-A4C3-E9C6A2DA4677}"/>
          </ac:spMkLst>
        </pc:spChg>
        <pc:spChg chg="mod">
          <ac:chgData name="mel fenaert" userId="377dea76bb7355c0" providerId="LiveId" clId="{7E29835D-D474-4837-97E5-762B94B9A5B5}" dt="2020-04-09T13:50:35.855" v="40" actId="403"/>
          <ac:spMkLst>
            <pc:docMk/>
            <pc:sldMk cId="0" sldId="260"/>
            <ac:spMk id="7" creationId="{3732CD6A-EB9F-E44C-B76B-B4D223074879}"/>
          </ac:spMkLst>
        </pc:spChg>
        <pc:spChg chg="mod">
          <ac:chgData name="mel fenaert" userId="377dea76bb7355c0" providerId="LiveId" clId="{7E29835D-D474-4837-97E5-762B94B9A5B5}" dt="2020-04-09T13:50:31.379" v="39" actId="14100"/>
          <ac:spMkLst>
            <pc:docMk/>
            <pc:sldMk cId="0" sldId="260"/>
            <ac:spMk id="11" creationId="{8E280EC3-E6F0-CF40-9ACB-497B19491E6C}"/>
          </ac:spMkLst>
        </pc:spChg>
        <pc:spChg chg="mod">
          <ac:chgData name="mel fenaert" userId="377dea76bb7355c0" providerId="LiveId" clId="{7E29835D-D474-4837-97E5-762B94B9A5B5}" dt="2020-04-09T13:49:04.039" v="13" actId="14100"/>
          <ac:spMkLst>
            <pc:docMk/>
            <pc:sldMk cId="0" sldId="260"/>
            <ac:spMk id="16" creationId="{8C7A0DFE-9AAE-F049-8695-11BEB73EE5C7}"/>
          </ac:spMkLst>
        </pc:spChg>
        <pc:spChg chg="mod">
          <ac:chgData name="mel fenaert" userId="377dea76bb7355c0" providerId="LiveId" clId="{7E29835D-D474-4837-97E5-762B94B9A5B5}" dt="2020-04-09T13:49:01.990" v="12" actId="14100"/>
          <ac:spMkLst>
            <pc:docMk/>
            <pc:sldMk cId="0" sldId="260"/>
            <ac:spMk id="19" creationId="{B3E48F7F-291F-FF47-A078-A9DCA51FE456}"/>
          </ac:spMkLst>
        </pc:spChg>
        <pc:spChg chg="mod">
          <ac:chgData name="mel fenaert" userId="377dea76bb7355c0" providerId="LiveId" clId="{7E29835D-D474-4837-97E5-762B94B9A5B5}" dt="2020-04-09T13:49:23.465" v="18" actId="14100"/>
          <ac:spMkLst>
            <pc:docMk/>
            <pc:sldMk cId="0" sldId="260"/>
            <ac:spMk id="20" creationId="{3A815F9F-26EF-B740-B8D2-9B9F8A751E06}"/>
          </ac:spMkLst>
        </pc:spChg>
        <pc:spChg chg="mod">
          <ac:chgData name="mel fenaert" userId="377dea76bb7355c0" providerId="LiveId" clId="{7E29835D-D474-4837-97E5-762B94B9A5B5}" dt="2020-04-09T13:49:27.985" v="20" actId="1076"/>
          <ac:spMkLst>
            <pc:docMk/>
            <pc:sldMk cId="0" sldId="260"/>
            <ac:spMk id="21" creationId="{B321E715-042C-4245-888C-6963A5FA1035}"/>
          </ac:spMkLst>
        </pc:spChg>
      </pc:sldChg>
      <pc:sldChg chg="modSp">
        <pc:chgData name="mel fenaert" userId="377dea76bb7355c0" providerId="LiveId" clId="{7E29835D-D474-4837-97E5-762B94B9A5B5}" dt="2020-04-09T13:50:24.986" v="37" actId="14100"/>
        <pc:sldMkLst>
          <pc:docMk/>
          <pc:sldMk cId="0" sldId="261"/>
        </pc:sldMkLst>
        <pc:spChg chg="mod">
          <ac:chgData name="mel fenaert" userId="377dea76bb7355c0" providerId="LiveId" clId="{7E29835D-D474-4837-97E5-762B94B9A5B5}" dt="2020-04-09T13:48:27.011" v="6" actId="1038"/>
          <ac:spMkLst>
            <pc:docMk/>
            <pc:sldMk cId="0" sldId="261"/>
            <ac:spMk id="4" creationId="{65AE3686-E845-1449-838B-CAED39773642}"/>
          </ac:spMkLst>
        </pc:spChg>
        <pc:spChg chg="mod">
          <ac:chgData name="mel fenaert" userId="377dea76bb7355c0" providerId="LiveId" clId="{7E29835D-D474-4837-97E5-762B94B9A5B5}" dt="2020-04-09T13:50:08.580" v="31" actId="20577"/>
          <ac:spMkLst>
            <pc:docMk/>
            <pc:sldMk cId="0" sldId="261"/>
            <ac:spMk id="7" creationId="{F2B38FB7-8D1A-D447-9768-A3EC3C617746}"/>
          </ac:spMkLst>
        </pc:spChg>
        <pc:spChg chg="mod">
          <ac:chgData name="mel fenaert" userId="377dea76bb7355c0" providerId="LiveId" clId="{7E29835D-D474-4837-97E5-762B94B9A5B5}" dt="2020-04-09T13:50:24.986" v="37" actId="14100"/>
          <ac:spMkLst>
            <pc:docMk/>
            <pc:sldMk cId="0" sldId="261"/>
            <ac:spMk id="11" creationId="{91135A63-64C3-674E-AC2E-46DEB80FF0AF}"/>
          </ac:spMkLst>
        </pc:spChg>
        <pc:spChg chg="mod">
          <ac:chgData name="mel fenaert" userId="377dea76bb7355c0" providerId="LiveId" clId="{7E29835D-D474-4837-97E5-762B94B9A5B5}" dt="2020-04-09T13:50:20.812" v="36" actId="20577"/>
          <ac:spMkLst>
            <pc:docMk/>
            <pc:sldMk cId="0" sldId="261"/>
            <ac:spMk id="18" creationId="{B602EB4B-D06D-D944-BB96-358A6D1C4788}"/>
          </ac:spMkLst>
        </pc:spChg>
        <pc:spChg chg="mod">
          <ac:chgData name="mel fenaert" userId="377dea76bb7355c0" providerId="LiveId" clId="{7E29835D-D474-4837-97E5-762B94B9A5B5}" dt="2020-04-09T13:50:11.840" v="32" actId="14100"/>
          <ac:spMkLst>
            <pc:docMk/>
            <pc:sldMk cId="0" sldId="261"/>
            <ac:spMk id="19" creationId="{24191547-E722-2C42-94D0-DD732E8E9208}"/>
          </ac:spMkLst>
        </pc:spChg>
        <pc:spChg chg="mod">
          <ac:chgData name="mel fenaert" userId="377dea76bb7355c0" providerId="LiveId" clId="{7E29835D-D474-4837-97E5-762B94B9A5B5}" dt="2020-04-09T13:49:56.670" v="26" actId="14100"/>
          <ac:spMkLst>
            <pc:docMk/>
            <pc:sldMk cId="0" sldId="261"/>
            <ac:spMk id="23" creationId="{853F6896-62C1-5343-ABA8-7B74885D8BFF}"/>
          </ac:spMkLst>
        </pc:spChg>
        <pc:spChg chg="mod">
          <ac:chgData name="mel fenaert" userId="377dea76bb7355c0" providerId="LiveId" clId="{7E29835D-D474-4837-97E5-762B94B9A5B5}" dt="2020-04-09T13:50:17.403" v="34" actId="6549"/>
          <ac:spMkLst>
            <pc:docMk/>
            <pc:sldMk cId="0" sldId="261"/>
            <ac:spMk id="24" creationId="{FB47BD89-455F-734D-B684-8ABE0FE8E743}"/>
          </ac:spMkLst>
        </pc:spChg>
      </pc:sldChg>
      <pc:sldChg chg="modSp">
        <pc:chgData name="mel fenaert" userId="377dea76bb7355c0" providerId="LiveId" clId="{7E29835D-D474-4837-97E5-762B94B9A5B5}" dt="2020-04-09T13:50:45.536" v="43" actId="403"/>
        <pc:sldMkLst>
          <pc:docMk/>
          <pc:sldMk cId="0" sldId="262"/>
        </pc:sldMkLst>
        <pc:spChg chg="mod">
          <ac:chgData name="mel fenaert" userId="377dea76bb7355c0" providerId="LiveId" clId="{7E29835D-D474-4837-97E5-762B94B9A5B5}" dt="2020-04-09T13:48:34.201" v="7" actId="1076"/>
          <ac:spMkLst>
            <pc:docMk/>
            <pc:sldMk cId="0" sldId="262"/>
            <ac:spMk id="4" creationId="{5831E129-A533-3B4D-9B68-87323D6B16AF}"/>
          </ac:spMkLst>
        </pc:spChg>
        <pc:spChg chg="mod">
          <ac:chgData name="mel fenaert" userId="377dea76bb7355c0" providerId="LiveId" clId="{7E29835D-D474-4837-97E5-762B94B9A5B5}" dt="2020-04-09T13:50:45.536" v="43" actId="403"/>
          <ac:spMkLst>
            <pc:docMk/>
            <pc:sldMk cId="0" sldId="262"/>
            <ac:spMk id="7" creationId="{A45F7F58-C901-F245-A2AC-044268CD55AF}"/>
          </ac:spMkLst>
        </pc:spChg>
        <pc:spChg chg="mod">
          <ac:chgData name="mel fenaert" userId="377dea76bb7355c0" providerId="LiveId" clId="{7E29835D-D474-4837-97E5-762B94B9A5B5}" dt="2020-04-09T13:49:41.924" v="23" actId="14100"/>
          <ac:spMkLst>
            <pc:docMk/>
            <pc:sldMk cId="0" sldId="262"/>
            <ac:spMk id="11" creationId="{B17C8D67-91E6-E944-99B7-BE0E11D5BFC0}"/>
          </ac:spMkLst>
        </pc:spChg>
        <pc:spChg chg="mod">
          <ac:chgData name="mel fenaert" userId="377dea76bb7355c0" providerId="LiveId" clId="{7E29835D-D474-4837-97E5-762B94B9A5B5}" dt="2020-04-09T13:49:43.252" v="24" actId="1076"/>
          <ac:spMkLst>
            <pc:docMk/>
            <pc:sldMk cId="0" sldId="262"/>
            <ac:spMk id="17" creationId="{0B12B028-D28A-C84E-9108-33451744EC6C}"/>
          </ac:spMkLst>
        </pc:spChg>
        <pc:spChg chg="mod">
          <ac:chgData name="mel fenaert" userId="377dea76bb7355c0" providerId="LiveId" clId="{7E29835D-D474-4837-97E5-762B94B9A5B5}" dt="2020-04-09T13:49:46.533" v="25" actId="14100"/>
          <ac:spMkLst>
            <pc:docMk/>
            <pc:sldMk cId="0" sldId="262"/>
            <ac:spMk id="20" creationId="{46D80E39-6E65-3947-8DFF-1132EF6A26C1}"/>
          </ac:spMkLst>
        </pc:spChg>
        <pc:spChg chg="mod">
          <ac:chgData name="mel fenaert" userId="377dea76bb7355c0" providerId="LiveId" clId="{7E29835D-D474-4837-97E5-762B94B9A5B5}" dt="2020-04-09T13:48:39.836" v="8" actId="14100"/>
          <ac:spMkLst>
            <pc:docMk/>
            <pc:sldMk cId="0" sldId="262"/>
            <ac:spMk id="22" creationId="{98EFD2CF-4FD7-5949-81DA-CBB958BACC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AD36-0627-1044-8D43-052EAD636B6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4208" y="685800"/>
            <a:ext cx="8001000" cy="2971800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3DE14B-3CC0-034A-873F-97EEB60E43E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4208" y="3843863"/>
            <a:ext cx="6400800" cy="1947333"/>
          </a:xfrm>
        </p:spPr>
        <p:txBody>
          <a:bodyPr anchor="t"/>
          <a:lstStyle>
            <a:lvl1pPr marL="0" indent="0">
              <a:buNone/>
              <a:defRPr sz="2100"/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5EF62-34B5-5248-8453-0369FEDDB27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61B664-6CB2-4F47-84C2-BE73F0ADFFCF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7DEB-39F5-3142-8794-010E1BC181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85244-930A-6447-B898-96D2FA9F92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B285D6-7FC1-CB40-AE45-409DE563546F}" type="slidenum">
              <a:t>‹N°›</a:t>
            </a:fld>
            <a:endParaRPr lang="en-US"/>
          </a:p>
        </p:txBody>
      </p:sp>
      <p:cxnSp>
        <p:nvCxnSpPr>
          <p:cNvPr id="7" name="Straight Connector 15">
            <a:extLst>
              <a:ext uri="{FF2B5EF4-FFF2-40B4-BE49-F238E27FC236}">
                <a16:creationId xmlns:a16="http://schemas.microsoft.com/office/drawing/2014/main" id="{C3C82EBD-1539-504F-96E3-5FCB2C1690DD}"/>
              </a:ext>
            </a:extLst>
          </p:cNvPr>
          <p:cNvCxnSpPr/>
          <p:nvPr/>
        </p:nvCxnSpPr>
        <p:spPr>
          <a:xfrm flipH="1">
            <a:off x="8228008" y="8467"/>
            <a:ext cx="3810003" cy="3810003"/>
          </a:xfrm>
          <a:prstGeom prst="straightConnector1">
            <a:avLst/>
          </a:prstGeom>
          <a:noFill/>
          <a:ln w="12701" cap="rnd">
            <a:solidFill>
              <a:srgbClr val="FFFFFF"/>
            </a:solidFill>
            <a:prstDash val="solid"/>
          </a:ln>
        </p:spPr>
      </p:cxnSp>
      <p:cxnSp>
        <p:nvCxnSpPr>
          <p:cNvPr id="8" name="Straight Connector 16">
            <a:extLst>
              <a:ext uri="{FF2B5EF4-FFF2-40B4-BE49-F238E27FC236}">
                <a16:creationId xmlns:a16="http://schemas.microsoft.com/office/drawing/2014/main" id="{0C710895-DD5C-5F46-B475-4E20199D5018}"/>
              </a:ext>
            </a:extLst>
          </p:cNvPr>
          <p:cNvCxnSpPr/>
          <p:nvPr/>
        </p:nvCxnSpPr>
        <p:spPr>
          <a:xfrm flipH="1">
            <a:off x="6108173" y="91540"/>
            <a:ext cx="6080650" cy="6080660"/>
          </a:xfrm>
          <a:prstGeom prst="straightConnector1">
            <a:avLst/>
          </a:prstGeom>
          <a:noFill/>
          <a:ln w="12701" cap="rnd">
            <a:solidFill>
              <a:srgbClr val="FFFFFF"/>
            </a:solidFill>
            <a:prstDash val="solid"/>
          </a:ln>
        </p:spPr>
      </p:cxnSp>
      <p:cxnSp>
        <p:nvCxnSpPr>
          <p:cNvPr id="9" name="Straight Connector 18">
            <a:extLst>
              <a:ext uri="{FF2B5EF4-FFF2-40B4-BE49-F238E27FC236}">
                <a16:creationId xmlns:a16="http://schemas.microsoft.com/office/drawing/2014/main" id="{C3712A9A-2DA2-3A41-9050-D9A751659AF8}"/>
              </a:ext>
            </a:extLst>
          </p:cNvPr>
          <p:cNvCxnSpPr/>
          <p:nvPr/>
        </p:nvCxnSpPr>
        <p:spPr>
          <a:xfrm flipH="1">
            <a:off x="7235820" y="228600"/>
            <a:ext cx="4953003" cy="4953003"/>
          </a:xfrm>
          <a:prstGeom prst="straightConnector1">
            <a:avLst/>
          </a:prstGeom>
          <a:noFill/>
          <a:ln w="12701" cap="rnd">
            <a:solidFill>
              <a:srgbClr val="FFFFFF"/>
            </a:solidFill>
            <a:prstDash val="solid"/>
          </a:ln>
        </p:spPr>
      </p:cxn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5C6ADEBA-1C48-784E-A849-2FC67D2CBEC9}"/>
              </a:ext>
            </a:extLst>
          </p:cNvPr>
          <p:cNvCxnSpPr/>
          <p:nvPr/>
        </p:nvCxnSpPr>
        <p:spPr>
          <a:xfrm flipH="1">
            <a:off x="7335838" y="32278"/>
            <a:ext cx="4852985" cy="4852986"/>
          </a:xfrm>
          <a:prstGeom prst="straightConnector1">
            <a:avLst/>
          </a:prstGeom>
          <a:noFill/>
          <a:ln w="31747" cap="rnd">
            <a:solidFill>
              <a:srgbClr val="FFFFFF"/>
            </a:solidFill>
            <a:prstDash val="solid"/>
          </a:ln>
        </p:spPr>
      </p:cxnSp>
      <p:cxnSp>
        <p:nvCxnSpPr>
          <p:cNvPr id="11" name="Straight Connector 22">
            <a:extLst>
              <a:ext uri="{FF2B5EF4-FFF2-40B4-BE49-F238E27FC236}">
                <a16:creationId xmlns:a16="http://schemas.microsoft.com/office/drawing/2014/main" id="{173E7538-6A50-AF43-91BB-8389ED8C7628}"/>
              </a:ext>
            </a:extLst>
          </p:cNvPr>
          <p:cNvCxnSpPr/>
          <p:nvPr/>
        </p:nvCxnSpPr>
        <p:spPr>
          <a:xfrm flipH="1">
            <a:off x="7845423" y="609603"/>
            <a:ext cx="4343400" cy="4343400"/>
          </a:xfrm>
          <a:prstGeom prst="straightConnector1">
            <a:avLst/>
          </a:prstGeom>
          <a:noFill/>
          <a:ln w="31747" cap="rnd">
            <a:solidFill>
              <a:srgbClr val="FFFFFF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59947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BDDD8-736A-3544-99EA-92638FE0719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14EEE-F11B-A54F-BFCE-1893FFD368E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85800" y="533396"/>
            <a:ext cx="10818815" cy="3124203"/>
          </a:xfrm>
          <a:ln w="15873">
            <a:solidFill>
              <a:srgbClr val="FFFFFF">
                <a:alpha val="40000"/>
              </a:srgbClr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E2B5A40-5B88-494A-8BE2-7279DFDF4DE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14400" y="3843863"/>
            <a:ext cx="8304205" cy="457200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442BE0C-E0B1-4244-B1C3-58269A75FE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70697B-913C-2144-AAE2-BDCD68E2A500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9949260-2D11-6D44-94F0-212913AB94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CFF13D4-9623-254D-BC04-043E1C0A34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F812E6-0FE0-C74C-85D7-45BC55A176D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C75BC-8307-964E-85CE-9318FFF674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100584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E2F0D-4DAA-6845-894C-F20C55E3022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4114800"/>
            <a:ext cx="8535988" cy="187960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73EFE-C009-FB41-9C01-794D1D8AEA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B19324-FA08-4C4A-9B9F-E662C355BF82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EB53B-587F-AA45-AE01-96809684DC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63895-57BB-CF4C-AAAA-1C90C82D44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C5AF12-FC89-E741-BC68-434D59BDC9C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9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EFBC-86D3-2443-855B-492F2C85148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1408" y="685800"/>
            <a:ext cx="91440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6B17C6EE-CCFC-FD4E-973E-84FA25512BD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446215" y="3429000"/>
            <a:ext cx="8534396" cy="3810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251507F-32AE-EF4B-8B9A-352F8E4C1C1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4301063"/>
            <a:ext cx="8534396" cy="16848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99EE92-260F-5049-9A6E-5DD7DCB309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4AB0CD-C107-D049-9CBC-234151AA412A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A4936A-CA37-C84A-BF0D-FB6945F0F6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0E5353-51DF-F044-A613-EE8F353C8C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2AF0EA-EB96-F442-8B78-3C2303BC76D4}" type="slidenum">
              <a:t>‹N°›</a:t>
            </a:fld>
            <a:endParaRPr lang="en-US"/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CF2BFA1B-660C-0241-94E3-761A8E2FFA40}"/>
              </a:ext>
            </a:extLst>
          </p:cNvPr>
          <p:cNvSpPr txBox="1"/>
          <p:nvPr/>
        </p:nvSpPr>
        <p:spPr>
          <a:xfrm>
            <a:off x="531815" y="81222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“</a:t>
            </a: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E5516DE9-04C0-144E-8693-94E4EBBD5618}"/>
              </a:ext>
            </a:extLst>
          </p:cNvPr>
          <p:cNvSpPr txBox="1"/>
          <p:nvPr/>
        </p:nvSpPr>
        <p:spPr>
          <a:xfrm>
            <a:off x="10285408" y="2768602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15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E66E-72B9-3240-A5AC-7F89B226A1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3429000"/>
            <a:ext cx="8534396" cy="16974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9D610-C152-9D45-8462-84AA5FFF90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5132984"/>
            <a:ext cx="8535988" cy="860395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57494-044A-E543-9B77-6A2FC6B7B8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5C9148-0961-DD44-8353-2B9CDA8E3121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72735-FF1F-8245-A2E6-41F2AAA55E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1B38F-8319-C24A-B3F0-D1D248239D6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D8BD43-F34D-1045-BCF0-F6BCB2D46D1C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19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FB93-F283-5C4A-B20E-675EAEB8D0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1408" y="685800"/>
            <a:ext cx="9144000" cy="2743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D58EB77-CF16-BD4F-BB80-B46FA505D55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3928536"/>
            <a:ext cx="8534396" cy="1049868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2400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E4DEA7A-01FF-D74E-8164-47ED02FB79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4978395"/>
            <a:ext cx="8534396" cy="1015998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E9B1A3-9FAC-094E-B8A1-45B92628E1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57404-4AA6-FE4D-9D13-39E7E2D9E547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CB0C9D-33CD-A64A-B00B-8E1C9923B3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B5E83C-F976-7C49-A8CB-9CF221337E0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BE0C49-7FDC-8E49-A0F6-75B2721F9C2A}" type="slidenum">
              <a:t>‹N°›</a:t>
            </a:fld>
            <a:endParaRPr lang="en-US"/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5E53208C-09F4-2443-881F-1686D6AD0063}"/>
              </a:ext>
            </a:extLst>
          </p:cNvPr>
          <p:cNvSpPr txBox="1"/>
          <p:nvPr/>
        </p:nvSpPr>
        <p:spPr>
          <a:xfrm>
            <a:off x="531815" y="81222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“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023F0EAE-5C59-B64D-AB18-14DE779A17F8}"/>
              </a:ext>
            </a:extLst>
          </p:cNvPr>
          <p:cNvSpPr txBox="1"/>
          <p:nvPr/>
        </p:nvSpPr>
        <p:spPr>
          <a:xfrm>
            <a:off x="10285408" y="2768602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3733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B916-507F-C342-8FA8-026CDA26C8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10058400" cy="274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D4C4A28E-6541-B04A-8A90-9BE696DFA67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3928536"/>
            <a:ext cx="8534396" cy="838203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2400" cap="all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34890EF-5528-B948-B717-15BAC825356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208" y="4766730"/>
            <a:ext cx="8534396" cy="1227664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05AA51-DE1C-DF4B-98AD-68316AAB7E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5A5652-2CD8-0643-8289-1CD4649B6EF6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0DA329-7AB3-B742-9751-F85AC29E0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785FFC-BDA3-164A-B735-3EC7AA6696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21F30E-5B76-0C44-8CCF-0CBE73B66F1E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89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7C8D-4E0E-494F-862F-8B2403987E2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B1642-682A-9141-A664-98DC05CCEE2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EE0C2-90F6-8B4E-8419-F07660B7B8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996F6-5C2C-5D40-A1CD-B4E8C51E30FD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90C17-C0D7-8C45-A0EA-3F2A95885D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DC227-D274-0E47-857F-71639D94C4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1BAB3E-BD22-A34A-BB34-08968A77C626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55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40666D-03F1-8C4C-B641-C455D17BA85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685208" y="685800"/>
            <a:ext cx="2057400" cy="45720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BE9D6-2F37-8046-AD58-5E0FEF6D73D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4" cy="5308604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9CD70-FC5D-C041-8394-4F01C5C50F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485A01-6B1F-C841-9B23-5B0FD29BF8E1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3C4F1-8976-0346-A408-B8F58F8524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5701A-2178-3943-A64B-64E4C0A050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055AAA-5A1E-AF44-8C72-9B417C61CAF1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8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2360-5064-DE4A-BC58-84994A21986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4A459-91BA-3F4C-8C13-7E185DA301A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F12AD-8959-3447-9577-1A7921BD5E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8EA661-9B19-A344-BCFE-2F0441EBD20A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19D90-8997-E04A-906D-E7EB9C5CFF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988DA-6084-114D-8F9E-A846DE15A0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4BD3FB-59E9-3047-8BEF-EEAA2D54105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1218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BAAB-A0F3-6D4C-8DEA-78118387CC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2006595"/>
            <a:ext cx="8534396" cy="2281601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77684-1607-5B48-ABF4-A8815273DA1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4208" y="4495803"/>
            <a:ext cx="8534396" cy="1498601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3FD5E-09A8-7B42-89C6-7326AB9C20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0C2D18-18EA-AC40-9B42-B5721F787892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4F63C-28FF-5D42-9323-E4611053B3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17802-D674-C04A-A7D5-6EBB6A552F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C49458-07C0-C241-AE00-C8CA502E534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719FD-4F13-5146-B11B-F7D88DC5F7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D303B-1274-9441-A504-7F82B136E0E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4208" y="685800"/>
            <a:ext cx="4937659" cy="36152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6DAA8-DF64-0349-B3B0-E409E8286D2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808131" y="685800"/>
            <a:ext cx="4934477" cy="36152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32206-1015-5E41-BD10-3D9FCB8F65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E095CB-3B91-0C44-9D56-AC8561DD0C19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E6C46-F474-A642-9216-8B18470899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4C695-915D-CF4A-ACF3-BC3468F228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A242DD-33C4-A841-85D5-F5014E98550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20FB7-FA81-E94F-9CAC-FF834231FAE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3B28A-6CAC-C347-9F28-9FA98D09DD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8" cy="576264"/>
          </a:xfrm>
        </p:spPr>
        <p:txBody>
          <a:bodyPr anchor="b">
            <a:noAutofit/>
          </a:bodyPr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B9E84-1FB8-5643-9E66-2AF1F81D574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4208" y="1270531"/>
            <a:ext cx="4937659" cy="3030541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FF35D-6F07-B940-B0E9-C7FB2C45D98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079068" y="685800"/>
            <a:ext cx="4665131" cy="576264"/>
          </a:xfrm>
        </p:spPr>
        <p:txBody>
          <a:bodyPr anchor="b">
            <a:noAutofit/>
          </a:bodyPr>
          <a:lstStyle>
            <a:lvl1pPr marL="0" indent="0">
              <a:spcBef>
                <a:spcPts val="700"/>
              </a:spcBef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E46B1-E357-E545-BE26-4F67272BD71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806540" y="1262064"/>
            <a:ext cx="4929192" cy="3030541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4A1F0F-26B1-104E-A48D-3D1CF16307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AA44F6-439E-324A-90E5-62B1F34543AD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75036-5C13-2E4F-8FF5-9FF3C9FA2A2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2AFB90-238E-E04A-88A4-C884271490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1FC82F-9C6F-B344-B154-A0026E83E98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1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562F-A974-E74F-BADD-118F43FA88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7E9BA-C370-7344-A67A-FB6E7AFFB5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FB3E98-CEF7-8144-8D35-BF715786D44E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A6D10-BFCA-3840-8334-02D48A14F7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62734-77C2-4148-92BD-1F15BFDDF8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FFE06E-B0BE-9945-BC96-EF880B39AB87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7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11FFB9-3145-EF44-B38A-1076DFE201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A42A52-F06D-9A44-B947-2BF3D6AC85CF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2C02B6-BEA3-7840-A620-6F24777F15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0B6DD-36CA-9D4A-8CC7-D4307925DE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C549E8-CD73-1649-93E0-0D876BE8A14C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9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974D-6000-E944-B99D-254996EC74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85008" y="685800"/>
            <a:ext cx="3657600" cy="13716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7ABCB-2327-B74A-868B-581BE76468B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4208" y="685800"/>
            <a:ext cx="5943600" cy="5308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B5380-E123-3D49-BCC7-92CF9E2E699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085008" y="2209803"/>
            <a:ext cx="3657600" cy="2091269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3E711-FEC3-5A4E-8CD2-F40A3542A1B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E0F4F1-73DD-2C43-9069-65E47DD9CAEA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77403-4703-C44A-BF16-4920CBE045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497DF-96BC-544F-88E3-F7449DBAEBB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AD35FB-3AA4-DA4A-8A20-67D505A9CC3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8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CD1D7-A74C-DC42-8E01-4533B91919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2811" y="1447796"/>
            <a:ext cx="6019796" cy="1143000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BBB2F-64AC-234A-9495-68F5A75C0CD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989015" y="914400"/>
            <a:ext cx="3280976" cy="4572000"/>
          </a:xfrm>
          <a:ln w="15873">
            <a:solidFill>
              <a:srgbClr val="FFFFFF">
                <a:alpha val="40000"/>
              </a:srgbClr>
            </a:solidFill>
            <a:prstDash val="solid"/>
          </a:ln>
        </p:spPr>
        <p:txBody>
          <a:bodyPr anchor="t"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87D0E-C024-F047-8ED4-7DF2C085B12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2811" y="2777069"/>
            <a:ext cx="6021388" cy="2048932"/>
          </a:xfrm>
        </p:spPr>
        <p:txBody>
          <a:bodyPr anchor="t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F900C-A89B-C042-B07C-C1047812BB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7FC69B-A711-9A47-A6DA-1881EA684220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5D4E0-17D1-D940-8ECE-6D320D6C35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E93A-7B13-3C4C-9274-EEFB131BFB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308AAD-180E-0641-A4E2-9E5C5214B24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FE447"/>
            </a:gs>
            <a:gs pos="100000">
              <a:srgbClr val="4C7800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E8AF1CC5-A16B-A04F-92E4-C67AC4021271}"/>
              </a:ext>
            </a:extLst>
          </p:cNvPr>
          <p:cNvGrpSpPr/>
          <p:nvPr/>
        </p:nvGrpSpPr>
        <p:grpSpPr>
          <a:xfrm>
            <a:off x="9206965" y="2963332"/>
            <a:ext cx="2981858" cy="3208868"/>
            <a:chOff x="9206965" y="2963332"/>
            <a:chExt cx="2981858" cy="3208868"/>
          </a:xfrm>
        </p:grpSpPr>
        <p:cxnSp>
          <p:nvCxnSpPr>
            <p:cNvPr id="3" name="Straight Connector 7">
              <a:extLst>
                <a:ext uri="{FF2B5EF4-FFF2-40B4-BE49-F238E27FC236}">
                  <a16:creationId xmlns:a16="http://schemas.microsoft.com/office/drawing/2014/main" id="{75B4E501-CF1A-D644-BAFC-76CAE4B5142F}"/>
                </a:ext>
              </a:extLst>
            </p:cNvPr>
            <p:cNvCxnSpPr/>
            <p:nvPr/>
          </p:nvCxnSpPr>
          <p:spPr>
            <a:xfrm flipH="1">
              <a:off x="11276015" y="2963332"/>
              <a:ext cx="912808" cy="91280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</a:ln>
          </p:spPr>
        </p:cxnSp>
        <p:cxnSp>
          <p:nvCxnSpPr>
            <p:cNvPr id="4" name="Straight Connector 8">
              <a:extLst>
                <a:ext uri="{FF2B5EF4-FFF2-40B4-BE49-F238E27FC236}">
                  <a16:creationId xmlns:a16="http://schemas.microsoft.com/office/drawing/2014/main" id="{EFE5E541-C875-EE44-9EB6-09B822071207}"/>
                </a:ext>
              </a:extLst>
            </p:cNvPr>
            <p:cNvCxnSpPr/>
            <p:nvPr/>
          </p:nvCxnSpPr>
          <p:spPr>
            <a:xfrm flipH="1">
              <a:off x="9206965" y="3190341"/>
              <a:ext cx="2981858" cy="298185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</a:ln>
          </p:spPr>
        </p:cxnSp>
        <p:cxnSp>
          <p:nvCxnSpPr>
            <p:cNvPr id="5" name="Straight Connector 9">
              <a:extLst>
                <a:ext uri="{FF2B5EF4-FFF2-40B4-BE49-F238E27FC236}">
                  <a16:creationId xmlns:a16="http://schemas.microsoft.com/office/drawing/2014/main" id="{F8AC9E69-A657-E149-90BF-8F36B8BF39D5}"/>
                </a:ext>
              </a:extLst>
            </p:cNvPr>
            <p:cNvCxnSpPr/>
            <p:nvPr/>
          </p:nvCxnSpPr>
          <p:spPr>
            <a:xfrm flipH="1">
              <a:off x="10292294" y="3285064"/>
              <a:ext cx="1896529" cy="1896539"/>
            </a:xfrm>
            <a:prstGeom prst="straightConnector1">
              <a:avLst/>
            </a:prstGeom>
            <a:noFill/>
            <a:ln w="9528" cap="rnd">
              <a:solidFill>
                <a:srgbClr val="FFFFFF"/>
              </a:solidFill>
              <a:prstDash val="solid"/>
            </a:ln>
          </p:spPr>
        </p:cxnSp>
        <p:cxnSp>
          <p:nvCxnSpPr>
            <p:cNvPr id="6" name="Straight Connector 10">
              <a:extLst>
                <a:ext uri="{FF2B5EF4-FFF2-40B4-BE49-F238E27FC236}">
                  <a16:creationId xmlns:a16="http://schemas.microsoft.com/office/drawing/2014/main" id="{AE375C5A-9840-9C45-A023-776F266BB13E}"/>
                </a:ext>
              </a:extLst>
            </p:cNvPr>
            <p:cNvCxnSpPr/>
            <p:nvPr/>
          </p:nvCxnSpPr>
          <p:spPr>
            <a:xfrm flipH="1">
              <a:off x="10443106" y="3131079"/>
              <a:ext cx="1745717" cy="1745717"/>
            </a:xfrm>
            <a:prstGeom prst="straightConnector1">
              <a:avLst/>
            </a:prstGeom>
            <a:noFill/>
            <a:ln w="28575" cap="rnd">
              <a:solidFill>
                <a:srgbClr val="FFFFFF"/>
              </a:solidFill>
              <a:prstDash val="solid"/>
            </a:ln>
          </p:spPr>
        </p:cxnSp>
        <p:cxnSp>
          <p:nvCxnSpPr>
            <p:cNvPr id="7" name="Straight Connector 11">
              <a:extLst>
                <a:ext uri="{FF2B5EF4-FFF2-40B4-BE49-F238E27FC236}">
                  <a16:creationId xmlns:a16="http://schemas.microsoft.com/office/drawing/2014/main" id="{A57F3F87-47C5-2248-9B5A-2826CDFCC9F9}"/>
                </a:ext>
              </a:extLst>
            </p:cNvPr>
            <p:cNvCxnSpPr/>
            <p:nvPr/>
          </p:nvCxnSpPr>
          <p:spPr>
            <a:xfrm flipH="1">
              <a:off x="10918822" y="3683002"/>
              <a:ext cx="1270001" cy="1270001"/>
            </a:xfrm>
            <a:prstGeom prst="straightConnector1">
              <a:avLst/>
            </a:prstGeom>
            <a:noFill/>
            <a:ln w="28575" cap="rnd">
              <a:solidFill>
                <a:srgbClr val="FFFFFF"/>
              </a:solidFill>
              <a:prstDash val="solid"/>
            </a:ln>
          </p:spPr>
        </p:cxnSp>
      </p:grp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ABC4EF5-9F45-0A41-A466-FA4CFDEEFB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08" y="4487335"/>
            <a:ext cx="8534396" cy="15070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60AA3A7-DDFD-034F-8818-0356A79456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4208" y="685800"/>
            <a:ext cx="8534396" cy="36152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DDDBBF8-FAA3-4649-8A9F-8EE5320E152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904415" y="6172200"/>
            <a:ext cx="1600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293F06"/>
                </a:solidFill>
                <a:uFillTx/>
                <a:latin typeface="Century Gothic"/>
              </a:defRPr>
            </a:lvl1pPr>
          </a:lstStyle>
          <a:p>
            <a:pPr lvl="0"/>
            <a:fld id="{643AD548-0543-8741-A095-05657600E7A6}" type="datetime1">
              <a:rPr lang="en-US"/>
              <a:pPr lvl="0"/>
              <a:t>4/9/2020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AA53E0B-42CE-E441-99FA-A5CFDA5800F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84208" y="6172200"/>
            <a:ext cx="7543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293F06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1B2F058-1621-5241-9AE9-16796C439B6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363196" y="5578470"/>
            <a:ext cx="1142241" cy="6699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293F06"/>
                </a:solidFill>
                <a:uFillTx/>
                <a:latin typeface="Century Gothic"/>
              </a:defRPr>
            </a:lvl1pPr>
          </a:lstStyle>
          <a:p>
            <a:pPr lvl="0"/>
            <a:fld id="{83C05BC9-4561-B14F-8A3D-E7F084C8EEEB}" type="slidenum"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600" b="0" i="0" u="none" strike="noStrike" kern="1200" cap="all" spc="0" baseline="0">
          <a:solidFill>
            <a:srgbClr val="FFFFFF"/>
          </a:solidFill>
          <a:uFillTx/>
          <a:latin typeface="Century Gothic"/>
        </a:defRPr>
      </a:lvl1pPr>
    </p:titleStyle>
    <p:bodyStyle>
      <a:lvl1pPr marL="285750" marR="0" lvl="0" indent="-285750" algn="l" defTabSz="457200" rtl="0" fontAlgn="auto" hangingPunct="1">
        <a:lnSpc>
          <a:spcPct val="100000"/>
        </a:lnSpc>
        <a:spcBef>
          <a:spcPts val="5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fr-FR" sz="2000" b="0" i="0" u="none" strike="noStrike" kern="1200" cap="none" spc="0" baseline="0">
          <a:solidFill>
            <a:srgbClr val="3E5E08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fr-FR" sz="1800" b="0" i="0" u="none" strike="noStrike" kern="1200" cap="none" spc="0" baseline="0">
          <a:solidFill>
            <a:srgbClr val="3E5E08"/>
          </a:solidFill>
          <a:uFillTx/>
          <a:latin typeface="Century Gothic"/>
        </a:defRPr>
      </a:lvl2pPr>
      <a:lvl3pPr marL="1200150" marR="0" lvl="2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fr-FR" sz="1600" b="0" i="0" u="none" strike="noStrike" kern="1200" cap="none" spc="0" baseline="0">
          <a:solidFill>
            <a:srgbClr val="3E5E08"/>
          </a:solidFill>
          <a:uFillTx/>
          <a:latin typeface="Century Gothic"/>
        </a:defRPr>
      </a:lvl3pPr>
      <a:lvl4pPr marL="1543050" marR="0" lvl="3" indent="-17145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fr-FR" sz="1400" b="0" i="0" u="none" strike="noStrike" kern="1200" cap="none" spc="0" baseline="0">
          <a:solidFill>
            <a:srgbClr val="3E5E08"/>
          </a:solidFill>
          <a:uFillTx/>
          <a:latin typeface="Century Gothic"/>
        </a:defRPr>
      </a:lvl4pPr>
      <a:lvl5pPr marL="2000250" marR="0" lvl="4" indent="-17145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FFFFFF"/>
        </a:buClr>
        <a:buSzPct val="80000"/>
        <a:buFont typeface="Wingdings 3" pitchFamily="18"/>
        <a:buChar char=""/>
        <a:tabLst/>
        <a:defRPr lang="fr-FR" sz="1400" b="0" i="0" u="none" strike="noStrike" kern="1200" cap="none" spc="0" baseline="0">
          <a:solidFill>
            <a:srgbClr val="3E5E08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5F71719B-F744-954D-A35A-786E8DFCBC60}"/>
              </a:ext>
            </a:extLst>
          </p:cNvPr>
          <p:cNvGrpSpPr/>
          <p:nvPr/>
        </p:nvGrpSpPr>
        <p:grpSpPr>
          <a:xfrm>
            <a:off x="417094" y="1055181"/>
            <a:ext cx="11554687" cy="834883"/>
            <a:chOff x="417094" y="1055181"/>
            <a:chExt cx="11554687" cy="834883"/>
          </a:xfrm>
        </p:grpSpPr>
        <p:sp>
          <p:nvSpPr>
            <p:cNvPr id="3" name="Flèche : droite rayée 3">
              <a:extLst>
                <a:ext uri="{FF2B5EF4-FFF2-40B4-BE49-F238E27FC236}">
                  <a16:creationId xmlns:a16="http://schemas.microsoft.com/office/drawing/2014/main" id="{7F302610-D88B-5E4A-93BE-2507DB9913FE}"/>
                </a:ext>
              </a:extLst>
            </p:cNvPr>
            <p:cNvSpPr/>
            <p:nvPr/>
          </p:nvSpPr>
          <p:spPr>
            <a:xfrm>
              <a:off x="417094" y="1055181"/>
              <a:ext cx="11554687" cy="834883"/>
            </a:xfrm>
            <a:custGeom>
              <a:avLst>
                <a:gd name="f0" fmla="val 20820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4000"/>
                <a:gd name="f10" fmla="val 10800"/>
                <a:gd name="f11" fmla="val 21800"/>
                <a:gd name="f12" fmla="val 1000"/>
                <a:gd name="f13" fmla="val 2000"/>
                <a:gd name="f14" fmla="val 3000"/>
                <a:gd name="f15" fmla="+- 0 0 0"/>
                <a:gd name="f16" fmla="+- 0 0 180"/>
                <a:gd name="f17" fmla="*/ f5 1 21600"/>
                <a:gd name="f18" fmla="*/ f6 1 21600"/>
                <a:gd name="f19" fmla="pin 4000 f0 21600"/>
                <a:gd name="f20" fmla="pin 0 f1 10800"/>
                <a:gd name="f21" fmla="*/ f15 f2 1"/>
                <a:gd name="f22" fmla="*/ f16 f2 1"/>
                <a:gd name="f23" fmla="val f19"/>
                <a:gd name="f24" fmla="val f20"/>
                <a:gd name="f25" fmla="+- f8 0 f20"/>
                <a:gd name="f26" fmla="+- f8 0 f19"/>
                <a:gd name="f27" fmla="*/ f19 f17 1"/>
                <a:gd name="f28" fmla="*/ f20 f18 1"/>
                <a:gd name="f29" fmla="*/ 4000 f17 1"/>
                <a:gd name="f30" fmla="*/ 0 f18 1"/>
                <a:gd name="f31" fmla="*/ f21 1 f4"/>
                <a:gd name="f32" fmla="*/ 21600 f18 1"/>
                <a:gd name="f33" fmla="*/ f22 1 f4"/>
                <a:gd name="f34" fmla="*/ f26 f20 1"/>
                <a:gd name="f35" fmla="*/ f25 f18 1"/>
                <a:gd name="f36" fmla="*/ f24 f18 1"/>
                <a:gd name="f37" fmla="*/ f23 f17 1"/>
                <a:gd name="f38" fmla="+- f31 0 f3"/>
                <a:gd name="f39" fmla="+- f33 0 f3"/>
                <a:gd name="f40" fmla="*/ f34 1 10800"/>
                <a:gd name="f41" fmla="+- f19 f40 0"/>
                <a:gd name="f42" fmla="*/ f41 f17 1"/>
              </a:gdLst>
              <a:ahLst>
                <a:ahXY gdRefX="f0" minX="f9" maxX="f8" gdRefY="f1" minY="f7" maxY="f10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37" y="f30"/>
                </a:cxn>
                <a:cxn ang="f39">
                  <a:pos x="f37" y="f32"/>
                </a:cxn>
              </a:cxnLst>
              <a:rect l="f29" t="f36" r="f42" b="f35"/>
              <a:pathLst>
                <a:path w="21600" h="21600">
                  <a:moveTo>
                    <a:pt x="f23" y="f7"/>
                  </a:moveTo>
                  <a:lnTo>
                    <a:pt x="f8" y="f10"/>
                  </a:lnTo>
                  <a:lnTo>
                    <a:pt x="f23" y="f11"/>
                  </a:lnTo>
                  <a:lnTo>
                    <a:pt x="f23" y="f25"/>
                  </a:lnTo>
                  <a:lnTo>
                    <a:pt x="f9" y="f25"/>
                  </a:lnTo>
                  <a:lnTo>
                    <a:pt x="f9" y="f24"/>
                  </a:lnTo>
                  <a:lnTo>
                    <a:pt x="f23" y="f24"/>
                  </a:lnTo>
                  <a:lnTo>
                    <a:pt x="f23" y="f7"/>
                  </a:lnTo>
                  <a:moveTo>
                    <a:pt x="f7" y="f24"/>
                  </a:moveTo>
                  <a:lnTo>
                    <a:pt x="f7" y="f25"/>
                  </a:lnTo>
                  <a:lnTo>
                    <a:pt x="f12" y="f25"/>
                  </a:lnTo>
                  <a:lnTo>
                    <a:pt x="f12" y="f24"/>
                  </a:lnTo>
                  <a:lnTo>
                    <a:pt x="f7" y="f24"/>
                  </a:lnTo>
                  <a:moveTo>
                    <a:pt x="f13" y="f24"/>
                  </a:moveTo>
                  <a:lnTo>
                    <a:pt x="f13" y="f25"/>
                  </a:lnTo>
                  <a:lnTo>
                    <a:pt x="f14" y="f25"/>
                  </a:lnTo>
                  <a:lnTo>
                    <a:pt x="f14" y="f24"/>
                  </a:lnTo>
                  <a:lnTo>
                    <a:pt x="f13" y="f24"/>
                  </a:lnTo>
                  <a:close/>
                </a:path>
              </a:pathLst>
            </a:custGeom>
            <a:solidFill>
              <a:srgbClr val="38540A"/>
            </a:solidFill>
            <a:ln w="15873" cap="rnd">
              <a:solidFill>
                <a:srgbClr val="2B3B05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4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endParaRPr>
            </a:p>
          </p:txBody>
        </p:sp>
        <p:sp>
          <p:nvSpPr>
            <p:cNvPr id="4" name="ZoneTexte 5">
              <a:extLst>
                <a:ext uri="{FF2B5EF4-FFF2-40B4-BE49-F238E27FC236}">
                  <a16:creationId xmlns:a16="http://schemas.microsoft.com/office/drawing/2014/main" id="{65AE3686-E845-1449-838B-CAED39773642}"/>
                </a:ext>
              </a:extLst>
            </p:cNvPr>
            <p:cNvSpPr txBox="1"/>
            <p:nvPr/>
          </p:nvSpPr>
          <p:spPr>
            <a:xfrm>
              <a:off x="1354398" y="1280744"/>
              <a:ext cx="1479892" cy="338556"/>
            </a:xfrm>
            <a:prstGeom prst="rect">
              <a:avLst/>
            </a:prstGeom>
            <a:noFill/>
            <a:ln cap="rnd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1" u="none" strike="noStrike" kern="1200" cap="none" spc="0" baseline="0" dirty="0">
                  <a:solidFill>
                    <a:srgbClr val="FFFFFF"/>
                  </a:solidFill>
                  <a:uFillTx/>
                  <a:latin typeface="Century Gothic"/>
                </a:rPr>
                <a:t>Avant</a:t>
              </a:r>
            </a:p>
          </p:txBody>
        </p:sp>
        <p:sp>
          <p:nvSpPr>
            <p:cNvPr id="5" name="ZoneTexte 8">
              <a:extLst>
                <a:ext uri="{FF2B5EF4-FFF2-40B4-BE49-F238E27FC236}">
                  <a16:creationId xmlns:a16="http://schemas.microsoft.com/office/drawing/2014/main" id="{35433128-7DDE-E742-A27E-5B584215CC21}"/>
                </a:ext>
              </a:extLst>
            </p:cNvPr>
            <p:cNvSpPr txBox="1"/>
            <p:nvPr/>
          </p:nvSpPr>
          <p:spPr>
            <a:xfrm>
              <a:off x="5840528" y="1272570"/>
              <a:ext cx="1221162" cy="338556"/>
            </a:xfrm>
            <a:prstGeom prst="rect">
              <a:avLst/>
            </a:prstGeom>
            <a:noFill/>
            <a:ln cap="rnd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1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Pendant</a:t>
              </a:r>
            </a:p>
          </p:txBody>
        </p:sp>
        <p:sp>
          <p:nvSpPr>
            <p:cNvPr id="6" name="ZoneTexte 9">
              <a:extLst>
                <a:ext uri="{FF2B5EF4-FFF2-40B4-BE49-F238E27FC236}">
                  <a16:creationId xmlns:a16="http://schemas.microsoft.com/office/drawing/2014/main" id="{31E8F311-8BF1-6F45-AC86-26BB763DBE07}"/>
                </a:ext>
              </a:extLst>
            </p:cNvPr>
            <p:cNvSpPr txBox="1"/>
            <p:nvPr/>
          </p:nvSpPr>
          <p:spPr>
            <a:xfrm>
              <a:off x="9802340" y="1272570"/>
              <a:ext cx="813450" cy="338556"/>
            </a:xfrm>
            <a:prstGeom prst="rect">
              <a:avLst/>
            </a:prstGeom>
            <a:noFill/>
            <a:ln cap="rnd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1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Après</a:t>
              </a:r>
            </a:p>
          </p:txBody>
        </p:sp>
      </p:grpSp>
      <p:sp>
        <p:nvSpPr>
          <p:cNvPr id="7" name="Rectangle : coins arrondis 11">
            <a:extLst>
              <a:ext uri="{FF2B5EF4-FFF2-40B4-BE49-F238E27FC236}">
                <a16:creationId xmlns:a16="http://schemas.microsoft.com/office/drawing/2014/main" id="{F2B38FB7-8D1A-D447-9768-A3EC3C617746}"/>
              </a:ext>
            </a:extLst>
          </p:cNvPr>
          <p:cNvSpPr/>
          <p:nvPr/>
        </p:nvSpPr>
        <p:spPr>
          <a:xfrm>
            <a:off x="278096" y="1998898"/>
            <a:ext cx="3021104" cy="204345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Conception d’une image interactive </a:t>
            </a:r>
            <a:r>
              <a:rPr lang="fr-FR" sz="1200" b="0" i="0" u="none" strike="noStrike" kern="1200" cap="none" spc="0" baseline="0" dirty="0" err="1">
                <a:solidFill>
                  <a:srgbClr val="983C27"/>
                </a:solidFill>
                <a:uFillTx/>
                <a:latin typeface="Century Gothic"/>
              </a:rPr>
              <a:t>Genially</a:t>
            </a:r>
            <a:r>
              <a:rPr lang="fr-FR" sz="12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 avec les marqueurs de la subduction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Créer sur Pronote un devoir à rendre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Conception du </a:t>
            </a:r>
            <a:r>
              <a:rPr lang="fr-FR" sz="1200" b="0" i="0" u="none" strike="noStrike" kern="1200" cap="none" spc="0" baseline="0" dirty="0" err="1">
                <a:solidFill>
                  <a:srgbClr val="983C27"/>
                </a:solidFill>
                <a:uFillTx/>
                <a:latin typeface="Century Gothic"/>
              </a:rPr>
              <a:t>pdf</a:t>
            </a:r>
            <a:r>
              <a:rPr lang="fr-FR" sz="12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 du cours avec les documents importants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Conception du diaporama pour la classe virtuelle</a:t>
            </a:r>
          </a:p>
        </p:txBody>
      </p:sp>
      <p:sp>
        <p:nvSpPr>
          <p:cNvPr id="8" name="Rectangle : coins arrondis 12">
            <a:extLst>
              <a:ext uri="{FF2B5EF4-FFF2-40B4-BE49-F238E27FC236}">
                <a16:creationId xmlns:a16="http://schemas.microsoft.com/office/drawing/2014/main" id="{762BEF10-A193-A448-80B6-506154A10B57}"/>
              </a:ext>
            </a:extLst>
          </p:cNvPr>
          <p:cNvSpPr/>
          <p:nvPr/>
        </p:nvSpPr>
        <p:spPr>
          <a:xfrm>
            <a:off x="5337654" y="229770"/>
            <a:ext cx="6437257" cy="71657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Objectif : Comprendre le fonctionnement d’une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zone de subduction (séance 1)</a:t>
            </a:r>
          </a:p>
        </p:txBody>
      </p:sp>
      <p:sp>
        <p:nvSpPr>
          <p:cNvPr id="9" name="Rectangle : coins arrondis 13">
            <a:extLst>
              <a:ext uri="{FF2B5EF4-FFF2-40B4-BE49-F238E27FC236}">
                <a16:creationId xmlns:a16="http://schemas.microsoft.com/office/drawing/2014/main" id="{79716782-E982-2F4E-8951-40A4BC48CDA3}"/>
              </a:ext>
            </a:extLst>
          </p:cNvPr>
          <p:cNvSpPr/>
          <p:nvPr/>
        </p:nvSpPr>
        <p:spPr>
          <a:xfrm>
            <a:off x="417094" y="219163"/>
            <a:ext cx="4033244" cy="83488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La dynamique des zones de convergence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1</a:t>
            </a:r>
            <a:r>
              <a:rPr lang="fr-FR" sz="1800" b="1" i="0" u="none" strike="noStrike" kern="1200" cap="none" spc="0" baseline="30000">
                <a:solidFill>
                  <a:srgbClr val="000000"/>
                </a:solidFill>
                <a:uFillTx/>
                <a:latin typeface="Century Gothic"/>
              </a:rPr>
              <a:t>ère</a:t>
            </a: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 spécialité  SVT</a:t>
            </a:r>
          </a:p>
        </p:txBody>
      </p:sp>
      <p:sp>
        <p:nvSpPr>
          <p:cNvPr id="10" name="Rectangle : coins arrondis 14">
            <a:extLst>
              <a:ext uri="{FF2B5EF4-FFF2-40B4-BE49-F238E27FC236}">
                <a16:creationId xmlns:a16="http://schemas.microsoft.com/office/drawing/2014/main" id="{FCD2C423-D507-9344-B000-FB3D5DFB9DB2}"/>
              </a:ext>
            </a:extLst>
          </p:cNvPr>
          <p:cNvSpPr/>
          <p:nvPr/>
        </p:nvSpPr>
        <p:spPr>
          <a:xfrm>
            <a:off x="4137687" y="2194541"/>
            <a:ext cx="3876973" cy="1406968"/>
          </a:xfrm>
          <a:custGeom>
            <a:avLst>
              <a:gd name="f0" fmla="val 228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57150" cap="rnd">
            <a:solidFill>
              <a:srgbClr val="7030A0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A préparer pour la classe virtuelle :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Tâche complexe à partir d’un genially sur les marqueurs des zones de subduction (à rendre au professeur sur pronotes)</a:t>
            </a:r>
          </a:p>
        </p:txBody>
      </p:sp>
      <p:sp>
        <p:nvSpPr>
          <p:cNvPr id="11" name="Rectangle : coins arrondis 16">
            <a:extLst>
              <a:ext uri="{FF2B5EF4-FFF2-40B4-BE49-F238E27FC236}">
                <a16:creationId xmlns:a16="http://schemas.microsoft.com/office/drawing/2014/main" id="{91135A63-64C3-674E-AC2E-46DEB80FF0AF}"/>
              </a:ext>
            </a:extLst>
          </p:cNvPr>
          <p:cNvSpPr/>
          <p:nvPr/>
        </p:nvSpPr>
        <p:spPr>
          <a:xfrm>
            <a:off x="8556278" y="2063846"/>
            <a:ext cx="3026124" cy="105804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Schéma + bilans transmis par </a:t>
            </a:r>
            <a:r>
              <a:rPr lang="fr-FR" sz="1400" b="0" i="0" u="none" strike="noStrike" kern="1200" cap="none" spc="0" baseline="0" dirty="0" err="1">
                <a:solidFill>
                  <a:srgbClr val="983C27"/>
                </a:solidFill>
                <a:uFillTx/>
                <a:latin typeface="Century Gothic"/>
              </a:rPr>
              <a:t>pdf</a:t>
            </a: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 aux élèves </a:t>
            </a:r>
          </a:p>
        </p:txBody>
      </p:sp>
      <p:sp>
        <p:nvSpPr>
          <p:cNvPr id="12" name="Bulle narrative : rectangle à coins arrondis 2">
            <a:extLst>
              <a:ext uri="{FF2B5EF4-FFF2-40B4-BE49-F238E27FC236}">
                <a16:creationId xmlns:a16="http://schemas.microsoft.com/office/drawing/2014/main" id="{79D3867E-A841-4144-BA06-A30AECCC5FAE}"/>
              </a:ext>
            </a:extLst>
          </p:cNvPr>
          <p:cNvSpPr/>
          <p:nvPr/>
        </p:nvSpPr>
        <p:spPr>
          <a:xfrm>
            <a:off x="3031958" y="1754797"/>
            <a:ext cx="1072353" cy="387787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CD811F"/>
          </a:solidFill>
          <a:ln w="15873" cap="rnd">
            <a:solidFill>
              <a:srgbClr val="96591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côté prof</a:t>
            </a:r>
          </a:p>
        </p:txBody>
      </p:sp>
      <p:sp>
        <p:nvSpPr>
          <p:cNvPr id="13" name="Bulle narrative : rectangle à coins arrondis 19">
            <a:extLst>
              <a:ext uri="{FF2B5EF4-FFF2-40B4-BE49-F238E27FC236}">
                <a16:creationId xmlns:a16="http://schemas.microsoft.com/office/drawing/2014/main" id="{33C777BE-BF6F-C341-9A9B-1C1C2529D217}"/>
              </a:ext>
            </a:extLst>
          </p:cNvPr>
          <p:cNvSpPr/>
          <p:nvPr/>
        </p:nvSpPr>
        <p:spPr>
          <a:xfrm>
            <a:off x="6645438" y="1869957"/>
            <a:ext cx="1072353" cy="387787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6C4D90"/>
          </a:solidFill>
          <a:ln w="15873" cap="rnd">
            <a:solidFill>
              <a:srgbClr val="40366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côté élève</a:t>
            </a:r>
          </a:p>
        </p:txBody>
      </p:sp>
      <p:sp>
        <p:nvSpPr>
          <p:cNvPr id="14" name="Bulle narrative : rectangle à coins arrondis 20">
            <a:extLst>
              <a:ext uri="{FF2B5EF4-FFF2-40B4-BE49-F238E27FC236}">
                <a16:creationId xmlns:a16="http://schemas.microsoft.com/office/drawing/2014/main" id="{ECD74F3E-E521-2249-BC52-D31CBD13FAD8}"/>
              </a:ext>
            </a:extLst>
          </p:cNvPr>
          <p:cNvSpPr/>
          <p:nvPr/>
        </p:nvSpPr>
        <p:spPr>
          <a:xfrm>
            <a:off x="9506815" y="1806753"/>
            <a:ext cx="1072353" cy="387787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CD811F"/>
          </a:solidFill>
          <a:ln w="15873" cap="rnd">
            <a:solidFill>
              <a:srgbClr val="96591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côté prof</a:t>
            </a:r>
          </a:p>
        </p:txBody>
      </p:sp>
      <p:sp>
        <p:nvSpPr>
          <p:cNvPr id="15" name="Rectangle : carré corné 27">
            <a:extLst>
              <a:ext uri="{FF2B5EF4-FFF2-40B4-BE49-F238E27FC236}">
                <a16:creationId xmlns:a16="http://schemas.microsoft.com/office/drawing/2014/main" id="{1AE43316-AAAD-B040-BDC3-1698C17A99D7}"/>
              </a:ext>
            </a:extLst>
          </p:cNvPr>
          <p:cNvSpPr/>
          <p:nvPr/>
        </p:nvSpPr>
        <p:spPr>
          <a:xfrm>
            <a:off x="5733105" y="3458379"/>
            <a:ext cx="1602623" cy="402116"/>
          </a:xfrm>
          <a:custGeom>
            <a:avLst>
              <a:gd name="f5" fmla="val 0"/>
            </a:avLst>
            <a:gdLst>
              <a:gd name="f1" fmla="val w"/>
              <a:gd name="f2" fmla="val h"/>
              <a:gd name="f3" fmla="val ss"/>
              <a:gd name="f4" fmla="val 0"/>
              <a:gd name="f5" fmla="val 0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Classe virtuelle CNED</a:t>
            </a:r>
          </a:p>
        </p:txBody>
      </p:sp>
      <p:sp>
        <p:nvSpPr>
          <p:cNvPr id="16" name="Rectangle : coins arrondis 28">
            <a:extLst>
              <a:ext uri="{FF2B5EF4-FFF2-40B4-BE49-F238E27FC236}">
                <a16:creationId xmlns:a16="http://schemas.microsoft.com/office/drawing/2014/main" id="{8066AD83-9FA8-364C-B757-A037614049E6}"/>
              </a:ext>
            </a:extLst>
          </p:cNvPr>
          <p:cNvSpPr/>
          <p:nvPr/>
        </p:nvSpPr>
        <p:spPr>
          <a:xfrm>
            <a:off x="4320576" y="5876812"/>
            <a:ext cx="3933401" cy="85738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983C27"/>
                </a:solidFill>
                <a:uFillTx/>
                <a:latin typeface="Century Gothic"/>
              </a:rPr>
              <a:t>Réponses aux questions et remédiation, explications sur les documents, accompagnement pour la réalisation des schémas </a:t>
            </a:r>
          </a:p>
        </p:txBody>
      </p:sp>
      <p:sp>
        <p:nvSpPr>
          <p:cNvPr id="17" name="ZoneTexte 30">
            <a:extLst>
              <a:ext uri="{FF2B5EF4-FFF2-40B4-BE49-F238E27FC236}">
                <a16:creationId xmlns:a16="http://schemas.microsoft.com/office/drawing/2014/main" id="{14A65C26-94EE-1F4E-B8B7-5B9252280A30}"/>
              </a:ext>
            </a:extLst>
          </p:cNvPr>
          <p:cNvSpPr txBox="1"/>
          <p:nvPr/>
        </p:nvSpPr>
        <p:spPr>
          <a:xfrm>
            <a:off x="10451198" y="6358280"/>
            <a:ext cx="1700710" cy="41549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Nathalie Rousseau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Ac. Versailles</a:t>
            </a:r>
          </a:p>
        </p:txBody>
      </p:sp>
      <p:sp>
        <p:nvSpPr>
          <p:cNvPr id="18" name="Rectangle : coins arrondis 31">
            <a:extLst>
              <a:ext uri="{FF2B5EF4-FFF2-40B4-BE49-F238E27FC236}">
                <a16:creationId xmlns:a16="http://schemas.microsoft.com/office/drawing/2014/main" id="{B602EB4B-D06D-D944-BB96-358A6D1C4788}"/>
              </a:ext>
            </a:extLst>
          </p:cNvPr>
          <p:cNvSpPr/>
          <p:nvPr/>
        </p:nvSpPr>
        <p:spPr>
          <a:xfrm>
            <a:off x="4181569" y="4168703"/>
            <a:ext cx="3833091" cy="1531702"/>
          </a:xfrm>
          <a:custGeom>
            <a:avLst>
              <a:gd name="f0" fmla="val 2162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57150" cap="rnd">
            <a:solidFill>
              <a:srgbClr val="7030A0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7030A0"/>
                </a:solidFill>
                <a:uFillTx/>
                <a:latin typeface="Century Gothic"/>
              </a:rPr>
              <a:t>Pendant la classe virtuelle :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7030A0"/>
                </a:solidFill>
                <a:uFillTx/>
                <a:latin typeface="Century Gothic"/>
              </a:rPr>
              <a:t>Autoévaluation avec la grille de correction 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7030A0"/>
                </a:solidFill>
                <a:uFillTx/>
                <a:latin typeface="Century Gothic"/>
              </a:rPr>
              <a:t>Elaboration en groupe d’un schéma présentant les caractéristiques des zones de subduction </a:t>
            </a:r>
          </a:p>
        </p:txBody>
      </p:sp>
      <p:sp>
        <p:nvSpPr>
          <p:cNvPr id="19" name="Rectangle : coins arrondis 32">
            <a:extLst>
              <a:ext uri="{FF2B5EF4-FFF2-40B4-BE49-F238E27FC236}">
                <a16:creationId xmlns:a16="http://schemas.microsoft.com/office/drawing/2014/main" id="{24191547-E722-2C42-94D0-DD732E8E9208}"/>
              </a:ext>
            </a:extLst>
          </p:cNvPr>
          <p:cNvSpPr/>
          <p:nvPr/>
        </p:nvSpPr>
        <p:spPr>
          <a:xfrm>
            <a:off x="2036249" y="4100479"/>
            <a:ext cx="2046500" cy="53392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Réponse aux questions des élèves par mail</a:t>
            </a:r>
          </a:p>
        </p:txBody>
      </p:sp>
      <p:sp>
        <p:nvSpPr>
          <p:cNvPr id="20" name="Rectangle : carré corné 27">
            <a:extLst>
              <a:ext uri="{FF2B5EF4-FFF2-40B4-BE49-F238E27FC236}">
                <a16:creationId xmlns:a16="http://schemas.microsoft.com/office/drawing/2014/main" id="{8347D3C3-7944-DF4D-9FE0-9F0E52859805}"/>
              </a:ext>
            </a:extLst>
          </p:cNvPr>
          <p:cNvSpPr/>
          <p:nvPr/>
        </p:nvSpPr>
        <p:spPr>
          <a:xfrm>
            <a:off x="7736820" y="5022753"/>
            <a:ext cx="1173952" cy="533927"/>
          </a:xfrm>
          <a:custGeom>
            <a:avLst>
              <a:gd name="f5" fmla="val 0"/>
            </a:avLst>
            <a:gdLst>
              <a:gd name="f1" fmla="val w"/>
              <a:gd name="f2" fmla="val h"/>
              <a:gd name="f3" fmla="val ss"/>
              <a:gd name="f4" fmla="val 0"/>
              <a:gd name="f5" fmla="val 0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Tableau blanc (dans classe CNED)</a:t>
            </a:r>
          </a:p>
        </p:txBody>
      </p:sp>
      <p:sp>
        <p:nvSpPr>
          <p:cNvPr id="21" name="Rectangle : carré corné 25">
            <a:extLst>
              <a:ext uri="{FF2B5EF4-FFF2-40B4-BE49-F238E27FC236}">
                <a16:creationId xmlns:a16="http://schemas.microsoft.com/office/drawing/2014/main" id="{A75BB013-0DE1-0141-B79E-9A0083C58820}"/>
              </a:ext>
            </a:extLst>
          </p:cNvPr>
          <p:cNvSpPr/>
          <p:nvPr/>
        </p:nvSpPr>
        <p:spPr>
          <a:xfrm>
            <a:off x="3231846" y="3345561"/>
            <a:ext cx="973205" cy="535682"/>
          </a:xfrm>
          <a:custGeom>
            <a:avLst>
              <a:gd name="f5" fmla="val 31462"/>
            </a:avLst>
            <a:gdLst>
              <a:gd name="f1" fmla="val w"/>
              <a:gd name="f2" fmla="val h"/>
              <a:gd name="f3" fmla="val ss"/>
              <a:gd name="f4" fmla="val 0"/>
              <a:gd name="f5" fmla="val 31462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>
              <a:solidFill>
                <a:srgbClr val="000000"/>
              </a:solidFill>
              <a:uFillTx/>
              <a:latin typeface="Century Gothic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Lien genially + devoir pronotes </a:t>
            </a:r>
          </a:p>
        </p:txBody>
      </p:sp>
      <p:sp>
        <p:nvSpPr>
          <p:cNvPr id="22" name="Rectangle : carré corné 27">
            <a:extLst>
              <a:ext uri="{FF2B5EF4-FFF2-40B4-BE49-F238E27FC236}">
                <a16:creationId xmlns:a16="http://schemas.microsoft.com/office/drawing/2014/main" id="{E65D1AE8-A413-404D-9C4E-5491958D4E34}"/>
              </a:ext>
            </a:extLst>
          </p:cNvPr>
          <p:cNvSpPr/>
          <p:nvPr/>
        </p:nvSpPr>
        <p:spPr>
          <a:xfrm>
            <a:off x="4405835" y="3623831"/>
            <a:ext cx="1173952" cy="533927"/>
          </a:xfrm>
          <a:custGeom>
            <a:avLst>
              <a:gd name="f5" fmla="val 0"/>
            </a:avLst>
            <a:gdLst>
              <a:gd name="f1" fmla="val w"/>
              <a:gd name="f2" fmla="val h"/>
              <a:gd name="f3" fmla="val ss"/>
              <a:gd name="f4" fmla="val 0"/>
              <a:gd name="f5" fmla="val 0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Correction audio genially</a:t>
            </a:r>
          </a:p>
        </p:txBody>
      </p:sp>
      <p:sp>
        <p:nvSpPr>
          <p:cNvPr id="23" name="Rectangle : carré corné 27">
            <a:extLst>
              <a:ext uri="{FF2B5EF4-FFF2-40B4-BE49-F238E27FC236}">
                <a16:creationId xmlns:a16="http://schemas.microsoft.com/office/drawing/2014/main" id="{853F6896-62C1-5343-ABA8-7B74885D8BFF}"/>
              </a:ext>
            </a:extLst>
          </p:cNvPr>
          <p:cNvSpPr/>
          <p:nvPr/>
        </p:nvSpPr>
        <p:spPr>
          <a:xfrm>
            <a:off x="3263447" y="2213432"/>
            <a:ext cx="863522" cy="535681"/>
          </a:xfrm>
          <a:custGeom>
            <a:avLst>
              <a:gd name="f5" fmla="val 0"/>
            </a:avLst>
            <a:gdLst>
              <a:gd name="f1" fmla="val w"/>
              <a:gd name="f2" fmla="val h"/>
              <a:gd name="f3" fmla="val ss"/>
              <a:gd name="f4" fmla="val 0"/>
              <a:gd name="f5" fmla="val 0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5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QCM géologie révisions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50" b="0" i="0" u="none" strike="noStrike" kern="1200" cap="none" spc="0" baseline="0" dirty="0">
              <a:solidFill>
                <a:srgbClr val="000000"/>
              </a:solidFill>
              <a:uFillTx/>
              <a:latin typeface="Century Gothic"/>
            </a:endParaRPr>
          </a:p>
        </p:txBody>
      </p:sp>
      <p:sp>
        <p:nvSpPr>
          <p:cNvPr id="24" name="Rectangle : coins arrondis 25">
            <a:extLst>
              <a:ext uri="{FF2B5EF4-FFF2-40B4-BE49-F238E27FC236}">
                <a16:creationId xmlns:a16="http://schemas.microsoft.com/office/drawing/2014/main" id="{FB47BD89-455F-734D-B684-8ABE0FE8E743}"/>
              </a:ext>
            </a:extLst>
          </p:cNvPr>
          <p:cNvSpPr/>
          <p:nvPr/>
        </p:nvSpPr>
        <p:spPr>
          <a:xfrm>
            <a:off x="2161714" y="4853642"/>
            <a:ext cx="1942606" cy="1320752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Correction du devoir rendu via Pronote, Envoi du </a:t>
            </a:r>
            <a:r>
              <a:rPr lang="fr-FR" sz="1100" b="0" i="0" u="none" strike="noStrike" kern="1200" cap="none" spc="0" baseline="0" dirty="0" err="1">
                <a:solidFill>
                  <a:srgbClr val="983C27"/>
                </a:solidFill>
                <a:uFillTx/>
                <a:latin typeface="Century Gothic"/>
              </a:rPr>
              <a:t>Genially</a:t>
            </a:r>
            <a:r>
              <a:rPr lang="fr-FR" sz="11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 commentaire des documents après réception du travail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CAE44711-9F61-C740-A52F-838A876D6A06}"/>
              </a:ext>
            </a:extLst>
          </p:cNvPr>
          <p:cNvGrpSpPr/>
          <p:nvPr/>
        </p:nvGrpSpPr>
        <p:grpSpPr>
          <a:xfrm>
            <a:off x="417094" y="1055181"/>
            <a:ext cx="11554687" cy="834883"/>
            <a:chOff x="417094" y="1055181"/>
            <a:chExt cx="11554687" cy="834883"/>
          </a:xfrm>
        </p:grpSpPr>
        <p:sp>
          <p:nvSpPr>
            <p:cNvPr id="3" name="Flèche : droite rayée 3">
              <a:extLst>
                <a:ext uri="{FF2B5EF4-FFF2-40B4-BE49-F238E27FC236}">
                  <a16:creationId xmlns:a16="http://schemas.microsoft.com/office/drawing/2014/main" id="{F1017283-544D-E242-B64D-5CE143E638F8}"/>
                </a:ext>
              </a:extLst>
            </p:cNvPr>
            <p:cNvSpPr/>
            <p:nvPr/>
          </p:nvSpPr>
          <p:spPr>
            <a:xfrm>
              <a:off x="417094" y="1055181"/>
              <a:ext cx="11554687" cy="834883"/>
            </a:xfrm>
            <a:custGeom>
              <a:avLst>
                <a:gd name="f0" fmla="val 20820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4000"/>
                <a:gd name="f10" fmla="val 10800"/>
                <a:gd name="f11" fmla="val 21800"/>
                <a:gd name="f12" fmla="val 1000"/>
                <a:gd name="f13" fmla="val 2000"/>
                <a:gd name="f14" fmla="val 3000"/>
                <a:gd name="f15" fmla="+- 0 0 0"/>
                <a:gd name="f16" fmla="+- 0 0 180"/>
                <a:gd name="f17" fmla="*/ f5 1 21600"/>
                <a:gd name="f18" fmla="*/ f6 1 21600"/>
                <a:gd name="f19" fmla="pin 4000 f0 21600"/>
                <a:gd name="f20" fmla="pin 0 f1 10800"/>
                <a:gd name="f21" fmla="*/ f15 f2 1"/>
                <a:gd name="f22" fmla="*/ f16 f2 1"/>
                <a:gd name="f23" fmla="val f19"/>
                <a:gd name="f24" fmla="val f20"/>
                <a:gd name="f25" fmla="+- f8 0 f20"/>
                <a:gd name="f26" fmla="+- f8 0 f19"/>
                <a:gd name="f27" fmla="*/ f19 f17 1"/>
                <a:gd name="f28" fmla="*/ f20 f18 1"/>
                <a:gd name="f29" fmla="*/ 4000 f17 1"/>
                <a:gd name="f30" fmla="*/ 0 f18 1"/>
                <a:gd name="f31" fmla="*/ f21 1 f4"/>
                <a:gd name="f32" fmla="*/ 21600 f18 1"/>
                <a:gd name="f33" fmla="*/ f22 1 f4"/>
                <a:gd name="f34" fmla="*/ f26 f20 1"/>
                <a:gd name="f35" fmla="*/ f25 f18 1"/>
                <a:gd name="f36" fmla="*/ f24 f18 1"/>
                <a:gd name="f37" fmla="*/ f23 f17 1"/>
                <a:gd name="f38" fmla="+- f31 0 f3"/>
                <a:gd name="f39" fmla="+- f33 0 f3"/>
                <a:gd name="f40" fmla="*/ f34 1 10800"/>
                <a:gd name="f41" fmla="+- f19 f40 0"/>
                <a:gd name="f42" fmla="*/ f41 f17 1"/>
              </a:gdLst>
              <a:ahLst>
                <a:ahXY gdRefX="f0" minX="f9" maxX="f8" gdRefY="f1" minY="f7" maxY="f10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37" y="f30"/>
                </a:cxn>
                <a:cxn ang="f39">
                  <a:pos x="f37" y="f32"/>
                </a:cxn>
              </a:cxnLst>
              <a:rect l="f29" t="f36" r="f42" b="f35"/>
              <a:pathLst>
                <a:path w="21600" h="21600">
                  <a:moveTo>
                    <a:pt x="f23" y="f7"/>
                  </a:moveTo>
                  <a:lnTo>
                    <a:pt x="f8" y="f10"/>
                  </a:lnTo>
                  <a:lnTo>
                    <a:pt x="f23" y="f11"/>
                  </a:lnTo>
                  <a:lnTo>
                    <a:pt x="f23" y="f25"/>
                  </a:lnTo>
                  <a:lnTo>
                    <a:pt x="f9" y="f25"/>
                  </a:lnTo>
                  <a:lnTo>
                    <a:pt x="f9" y="f24"/>
                  </a:lnTo>
                  <a:lnTo>
                    <a:pt x="f23" y="f24"/>
                  </a:lnTo>
                  <a:lnTo>
                    <a:pt x="f23" y="f7"/>
                  </a:lnTo>
                  <a:moveTo>
                    <a:pt x="f7" y="f24"/>
                  </a:moveTo>
                  <a:lnTo>
                    <a:pt x="f7" y="f25"/>
                  </a:lnTo>
                  <a:lnTo>
                    <a:pt x="f12" y="f25"/>
                  </a:lnTo>
                  <a:lnTo>
                    <a:pt x="f12" y="f24"/>
                  </a:lnTo>
                  <a:lnTo>
                    <a:pt x="f7" y="f24"/>
                  </a:lnTo>
                  <a:moveTo>
                    <a:pt x="f13" y="f24"/>
                  </a:moveTo>
                  <a:lnTo>
                    <a:pt x="f13" y="f25"/>
                  </a:lnTo>
                  <a:lnTo>
                    <a:pt x="f14" y="f25"/>
                  </a:lnTo>
                  <a:lnTo>
                    <a:pt x="f14" y="f24"/>
                  </a:lnTo>
                  <a:lnTo>
                    <a:pt x="f13" y="f24"/>
                  </a:lnTo>
                  <a:close/>
                </a:path>
              </a:pathLst>
            </a:custGeom>
            <a:solidFill>
              <a:srgbClr val="38540A"/>
            </a:solidFill>
            <a:ln w="15873" cap="rnd">
              <a:solidFill>
                <a:srgbClr val="2B3B05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4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endParaRPr>
            </a:p>
          </p:txBody>
        </p:sp>
        <p:sp>
          <p:nvSpPr>
            <p:cNvPr id="4" name="ZoneTexte 5">
              <a:extLst>
                <a:ext uri="{FF2B5EF4-FFF2-40B4-BE49-F238E27FC236}">
                  <a16:creationId xmlns:a16="http://schemas.microsoft.com/office/drawing/2014/main" id="{79FD4DD6-C92D-E647-A4C3-E9C6A2DA4677}"/>
                </a:ext>
              </a:extLst>
            </p:cNvPr>
            <p:cNvSpPr txBox="1"/>
            <p:nvPr/>
          </p:nvSpPr>
          <p:spPr>
            <a:xfrm>
              <a:off x="1349965" y="1272570"/>
              <a:ext cx="1479892" cy="338556"/>
            </a:xfrm>
            <a:prstGeom prst="rect">
              <a:avLst/>
            </a:prstGeom>
            <a:noFill/>
            <a:ln cap="rnd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1" u="none" strike="noStrike" kern="1200" cap="none" spc="0" baseline="0" dirty="0">
                  <a:solidFill>
                    <a:srgbClr val="FFFFFF"/>
                  </a:solidFill>
                  <a:uFillTx/>
                  <a:latin typeface="Century Gothic"/>
                </a:rPr>
                <a:t>Avant</a:t>
              </a:r>
            </a:p>
          </p:txBody>
        </p:sp>
        <p:sp>
          <p:nvSpPr>
            <p:cNvPr id="5" name="ZoneTexte 8">
              <a:extLst>
                <a:ext uri="{FF2B5EF4-FFF2-40B4-BE49-F238E27FC236}">
                  <a16:creationId xmlns:a16="http://schemas.microsoft.com/office/drawing/2014/main" id="{21055078-B9AB-5F46-9205-9F493633AAC3}"/>
                </a:ext>
              </a:extLst>
            </p:cNvPr>
            <p:cNvSpPr txBox="1"/>
            <p:nvPr/>
          </p:nvSpPr>
          <p:spPr>
            <a:xfrm>
              <a:off x="5840528" y="1272570"/>
              <a:ext cx="1221162" cy="338556"/>
            </a:xfrm>
            <a:prstGeom prst="rect">
              <a:avLst/>
            </a:prstGeom>
            <a:noFill/>
            <a:ln cap="rnd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1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Pendant</a:t>
              </a:r>
            </a:p>
          </p:txBody>
        </p:sp>
        <p:sp>
          <p:nvSpPr>
            <p:cNvPr id="6" name="ZoneTexte 9">
              <a:extLst>
                <a:ext uri="{FF2B5EF4-FFF2-40B4-BE49-F238E27FC236}">
                  <a16:creationId xmlns:a16="http://schemas.microsoft.com/office/drawing/2014/main" id="{08F74B9E-9EC6-F04D-AE1D-789FECCA884B}"/>
                </a:ext>
              </a:extLst>
            </p:cNvPr>
            <p:cNvSpPr txBox="1"/>
            <p:nvPr/>
          </p:nvSpPr>
          <p:spPr>
            <a:xfrm>
              <a:off x="9802340" y="1272570"/>
              <a:ext cx="813450" cy="338556"/>
            </a:xfrm>
            <a:prstGeom prst="rect">
              <a:avLst/>
            </a:prstGeom>
            <a:noFill/>
            <a:ln cap="rnd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1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Après</a:t>
              </a:r>
            </a:p>
          </p:txBody>
        </p:sp>
      </p:grpSp>
      <p:sp>
        <p:nvSpPr>
          <p:cNvPr id="7" name="Rectangle : coins arrondis 11">
            <a:extLst>
              <a:ext uri="{FF2B5EF4-FFF2-40B4-BE49-F238E27FC236}">
                <a16:creationId xmlns:a16="http://schemas.microsoft.com/office/drawing/2014/main" id="{3732CD6A-EB9F-E44C-B76B-B4D223074879}"/>
              </a:ext>
            </a:extLst>
          </p:cNvPr>
          <p:cNvSpPr/>
          <p:nvPr/>
        </p:nvSpPr>
        <p:spPr>
          <a:xfrm>
            <a:off x="498933" y="2157215"/>
            <a:ext cx="3163485" cy="165276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 dirty="0">
              <a:solidFill>
                <a:srgbClr val="983C27"/>
              </a:solidFill>
              <a:uFillTx/>
              <a:latin typeface="Century Gothic"/>
            </a:endParaRP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Indiquer sur Pronote le « travail à faire »  pour préparer la classe virtuelle 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Conception du diaporama pour la classe virtuelle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b="0" i="0" u="none" strike="noStrike" kern="1200" cap="none" spc="0" baseline="0" dirty="0">
              <a:solidFill>
                <a:srgbClr val="983C27"/>
              </a:solidFill>
              <a:uFillTx/>
              <a:latin typeface="Century Gothic"/>
            </a:endParaRPr>
          </a:p>
        </p:txBody>
      </p:sp>
      <p:sp>
        <p:nvSpPr>
          <p:cNvPr id="8" name="Rectangle : coins arrondis 12">
            <a:extLst>
              <a:ext uri="{FF2B5EF4-FFF2-40B4-BE49-F238E27FC236}">
                <a16:creationId xmlns:a16="http://schemas.microsoft.com/office/drawing/2014/main" id="{13FC6F97-9EDB-F144-9483-FFF5EBDCAB48}"/>
              </a:ext>
            </a:extLst>
          </p:cNvPr>
          <p:cNvSpPr/>
          <p:nvPr/>
        </p:nvSpPr>
        <p:spPr>
          <a:xfrm>
            <a:off x="5337654" y="229770"/>
            <a:ext cx="6437257" cy="71657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Objectif : Comprendre le fonctionnement d’une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zone de subduction (séance 2)</a:t>
            </a:r>
          </a:p>
        </p:txBody>
      </p:sp>
      <p:sp>
        <p:nvSpPr>
          <p:cNvPr id="9" name="Rectangle : coins arrondis 13">
            <a:extLst>
              <a:ext uri="{FF2B5EF4-FFF2-40B4-BE49-F238E27FC236}">
                <a16:creationId xmlns:a16="http://schemas.microsoft.com/office/drawing/2014/main" id="{FD2FA862-7C8F-E246-8A44-529CF67D600A}"/>
              </a:ext>
            </a:extLst>
          </p:cNvPr>
          <p:cNvSpPr/>
          <p:nvPr/>
        </p:nvSpPr>
        <p:spPr>
          <a:xfrm>
            <a:off x="417094" y="219163"/>
            <a:ext cx="4033244" cy="83488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La dynamique des zones de convergence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1</a:t>
            </a:r>
            <a:r>
              <a:rPr lang="fr-FR" sz="1800" b="1" i="0" u="none" strike="noStrike" kern="1200" cap="none" spc="0" baseline="30000">
                <a:solidFill>
                  <a:srgbClr val="000000"/>
                </a:solidFill>
                <a:uFillTx/>
                <a:latin typeface="Century Gothic"/>
              </a:rPr>
              <a:t>ère</a:t>
            </a: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 spécialité  SVT</a:t>
            </a:r>
          </a:p>
        </p:txBody>
      </p:sp>
      <p:sp>
        <p:nvSpPr>
          <p:cNvPr id="10" name="Rectangle : coins arrondis 14">
            <a:extLst>
              <a:ext uri="{FF2B5EF4-FFF2-40B4-BE49-F238E27FC236}">
                <a16:creationId xmlns:a16="http://schemas.microsoft.com/office/drawing/2014/main" id="{C675849E-C121-3648-B8F7-F58E6A967B57}"/>
              </a:ext>
            </a:extLst>
          </p:cNvPr>
          <p:cNvSpPr/>
          <p:nvPr/>
        </p:nvSpPr>
        <p:spPr>
          <a:xfrm>
            <a:off x="4137687" y="2194541"/>
            <a:ext cx="3876973" cy="1406968"/>
          </a:xfrm>
          <a:custGeom>
            <a:avLst>
              <a:gd name="f0" fmla="val 228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57150" cap="rnd">
            <a:solidFill>
              <a:srgbClr val="7030A0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A préparer pour la classe virtuelle :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Tableau avec les caractéristiques des roches des zones de subduction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7030A0"/>
              </a:solidFill>
              <a:uFillTx/>
              <a:latin typeface="Century Gothic"/>
            </a:endParaRPr>
          </a:p>
        </p:txBody>
      </p:sp>
      <p:sp>
        <p:nvSpPr>
          <p:cNvPr id="11" name="Rectangle : coins arrondis 16">
            <a:extLst>
              <a:ext uri="{FF2B5EF4-FFF2-40B4-BE49-F238E27FC236}">
                <a16:creationId xmlns:a16="http://schemas.microsoft.com/office/drawing/2014/main" id="{8E280EC3-E6F0-CF40-9ACB-497B19491E6C}"/>
              </a:ext>
            </a:extLst>
          </p:cNvPr>
          <p:cNvSpPr/>
          <p:nvPr/>
        </p:nvSpPr>
        <p:spPr>
          <a:xfrm>
            <a:off x="8556278" y="2063846"/>
            <a:ext cx="2938332" cy="153766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Conception du </a:t>
            </a:r>
            <a:r>
              <a:rPr lang="fr-FR" sz="1400" b="0" i="0" u="none" strike="noStrike" kern="1200" cap="none" spc="0" baseline="0" dirty="0" err="1">
                <a:solidFill>
                  <a:srgbClr val="983C27"/>
                </a:solidFill>
                <a:uFillTx/>
                <a:latin typeface="Century Gothic"/>
              </a:rPr>
              <a:t>pdf</a:t>
            </a: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 du cours avec les documents importants, des captures d’écran des tableaux des élèves</a:t>
            </a:r>
          </a:p>
        </p:txBody>
      </p:sp>
      <p:sp>
        <p:nvSpPr>
          <p:cNvPr id="12" name="Bulle narrative : rectangle à coins arrondis 2">
            <a:extLst>
              <a:ext uri="{FF2B5EF4-FFF2-40B4-BE49-F238E27FC236}">
                <a16:creationId xmlns:a16="http://schemas.microsoft.com/office/drawing/2014/main" id="{B5BD309E-1DD5-404E-A3D3-FD3E1BF078D3}"/>
              </a:ext>
            </a:extLst>
          </p:cNvPr>
          <p:cNvSpPr/>
          <p:nvPr/>
        </p:nvSpPr>
        <p:spPr>
          <a:xfrm>
            <a:off x="3031958" y="1754797"/>
            <a:ext cx="1072353" cy="387787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CD811F"/>
          </a:solidFill>
          <a:ln w="15873" cap="rnd">
            <a:solidFill>
              <a:srgbClr val="96591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côté prof</a:t>
            </a:r>
          </a:p>
        </p:txBody>
      </p:sp>
      <p:sp>
        <p:nvSpPr>
          <p:cNvPr id="13" name="Bulle narrative : rectangle à coins arrondis 19">
            <a:extLst>
              <a:ext uri="{FF2B5EF4-FFF2-40B4-BE49-F238E27FC236}">
                <a16:creationId xmlns:a16="http://schemas.microsoft.com/office/drawing/2014/main" id="{C62E343A-F1AB-7244-B0C4-218B9FC35A30}"/>
              </a:ext>
            </a:extLst>
          </p:cNvPr>
          <p:cNvSpPr/>
          <p:nvPr/>
        </p:nvSpPr>
        <p:spPr>
          <a:xfrm>
            <a:off x="6645438" y="1869957"/>
            <a:ext cx="1072353" cy="387787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6C4D90"/>
          </a:solidFill>
          <a:ln w="15873" cap="rnd">
            <a:solidFill>
              <a:srgbClr val="40366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côté élève</a:t>
            </a:r>
          </a:p>
        </p:txBody>
      </p:sp>
      <p:sp>
        <p:nvSpPr>
          <p:cNvPr id="14" name="Bulle narrative : rectangle à coins arrondis 20">
            <a:extLst>
              <a:ext uri="{FF2B5EF4-FFF2-40B4-BE49-F238E27FC236}">
                <a16:creationId xmlns:a16="http://schemas.microsoft.com/office/drawing/2014/main" id="{80229689-A86E-2043-9598-A6762C40922A}"/>
              </a:ext>
            </a:extLst>
          </p:cNvPr>
          <p:cNvSpPr/>
          <p:nvPr/>
        </p:nvSpPr>
        <p:spPr>
          <a:xfrm>
            <a:off x="9506815" y="1806753"/>
            <a:ext cx="1072353" cy="387787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CD811F"/>
          </a:solidFill>
          <a:ln w="15873" cap="rnd">
            <a:solidFill>
              <a:srgbClr val="96591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côté prof</a:t>
            </a:r>
          </a:p>
        </p:txBody>
      </p:sp>
      <p:sp>
        <p:nvSpPr>
          <p:cNvPr id="15" name="Rectangle : carré corné 27">
            <a:extLst>
              <a:ext uri="{FF2B5EF4-FFF2-40B4-BE49-F238E27FC236}">
                <a16:creationId xmlns:a16="http://schemas.microsoft.com/office/drawing/2014/main" id="{51339781-C44E-DA4B-A45D-055627F038CD}"/>
              </a:ext>
            </a:extLst>
          </p:cNvPr>
          <p:cNvSpPr/>
          <p:nvPr/>
        </p:nvSpPr>
        <p:spPr>
          <a:xfrm>
            <a:off x="5459068" y="3641735"/>
            <a:ext cx="1602623" cy="402116"/>
          </a:xfrm>
          <a:custGeom>
            <a:avLst>
              <a:gd name="f5" fmla="val 0"/>
            </a:avLst>
            <a:gdLst>
              <a:gd name="f1" fmla="val w"/>
              <a:gd name="f2" fmla="val h"/>
              <a:gd name="f3" fmla="val ss"/>
              <a:gd name="f4" fmla="val 0"/>
              <a:gd name="f5" fmla="val 0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Classe virtuelle CNED</a:t>
            </a:r>
          </a:p>
        </p:txBody>
      </p:sp>
      <p:sp>
        <p:nvSpPr>
          <p:cNvPr id="16" name="Rectangle : coins arrondis 28">
            <a:extLst>
              <a:ext uri="{FF2B5EF4-FFF2-40B4-BE49-F238E27FC236}">
                <a16:creationId xmlns:a16="http://schemas.microsoft.com/office/drawing/2014/main" id="{8C7A0DFE-9AAE-F049-8695-11BEB73EE5C7}"/>
              </a:ext>
            </a:extLst>
          </p:cNvPr>
          <p:cNvSpPr/>
          <p:nvPr/>
        </p:nvSpPr>
        <p:spPr>
          <a:xfrm>
            <a:off x="4483129" y="6017280"/>
            <a:ext cx="3758668" cy="75300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Réponses aux questions et remédiation, explications sur les documents, inciter les échanges à l’oral</a:t>
            </a:r>
          </a:p>
        </p:txBody>
      </p:sp>
      <p:sp>
        <p:nvSpPr>
          <p:cNvPr id="17" name="Rectangle : coins arrondis 29">
            <a:extLst>
              <a:ext uri="{FF2B5EF4-FFF2-40B4-BE49-F238E27FC236}">
                <a16:creationId xmlns:a16="http://schemas.microsoft.com/office/drawing/2014/main" id="{AA65BCAB-EB27-9042-9527-0C824A64F9A5}"/>
              </a:ext>
            </a:extLst>
          </p:cNvPr>
          <p:cNvSpPr/>
          <p:nvPr/>
        </p:nvSpPr>
        <p:spPr>
          <a:xfrm>
            <a:off x="9072329" y="4495583"/>
            <a:ext cx="2899452" cy="1061097"/>
          </a:xfrm>
          <a:custGeom>
            <a:avLst>
              <a:gd name="f0" fmla="val 4477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57150" cap="rnd">
            <a:solidFill>
              <a:srgbClr val="7030A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Document pdf transmis sur pronotes reprenant les notions et documents importants</a:t>
            </a:r>
          </a:p>
        </p:txBody>
      </p:sp>
      <p:sp>
        <p:nvSpPr>
          <p:cNvPr id="18" name="ZoneTexte 30">
            <a:extLst>
              <a:ext uri="{FF2B5EF4-FFF2-40B4-BE49-F238E27FC236}">
                <a16:creationId xmlns:a16="http://schemas.microsoft.com/office/drawing/2014/main" id="{74B60D0D-0B78-FE43-B983-199DD267373E}"/>
              </a:ext>
            </a:extLst>
          </p:cNvPr>
          <p:cNvSpPr txBox="1"/>
          <p:nvPr/>
        </p:nvSpPr>
        <p:spPr>
          <a:xfrm>
            <a:off x="10451198" y="6358280"/>
            <a:ext cx="1700710" cy="41549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Nathalie Rousseau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Ac. Versailles</a:t>
            </a:r>
          </a:p>
        </p:txBody>
      </p:sp>
      <p:sp>
        <p:nvSpPr>
          <p:cNvPr id="19" name="Rectangle : coins arrondis 31">
            <a:extLst>
              <a:ext uri="{FF2B5EF4-FFF2-40B4-BE49-F238E27FC236}">
                <a16:creationId xmlns:a16="http://schemas.microsoft.com/office/drawing/2014/main" id="{B3E48F7F-291F-FF47-A078-A9DCA51FE456}"/>
              </a:ext>
            </a:extLst>
          </p:cNvPr>
          <p:cNvSpPr/>
          <p:nvPr/>
        </p:nvSpPr>
        <p:spPr>
          <a:xfrm>
            <a:off x="4181569" y="4168703"/>
            <a:ext cx="3876973" cy="1723725"/>
          </a:xfrm>
          <a:custGeom>
            <a:avLst>
              <a:gd name="f0" fmla="val 2162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57150" cap="rnd">
            <a:solidFill>
              <a:srgbClr val="7030A0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7030A0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Pendant la classe virtuelle :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Eléments de correction du tableau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Animation conditions de fusion (copies d’écran)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Bilan élaboré ensemble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7030A0"/>
              </a:solidFill>
              <a:uFillTx/>
              <a:latin typeface="Century Gothic"/>
            </a:endParaRPr>
          </a:p>
        </p:txBody>
      </p:sp>
      <p:sp>
        <p:nvSpPr>
          <p:cNvPr id="20" name="Rectangle : coins arrondis 32">
            <a:extLst>
              <a:ext uri="{FF2B5EF4-FFF2-40B4-BE49-F238E27FC236}">
                <a16:creationId xmlns:a16="http://schemas.microsoft.com/office/drawing/2014/main" id="{3A815F9F-26EF-B740-B8D2-9B9F8A751E06}"/>
              </a:ext>
            </a:extLst>
          </p:cNvPr>
          <p:cNvSpPr/>
          <p:nvPr/>
        </p:nvSpPr>
        <p:spPr>
          <a:xfrm>
            <a:off x="2057811" y="3901763"/>
            <a:ext cx="2046500" cy="55032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Réponse aux questions des élèves par mail</a:t>
            </a:r>
          </a:p>
        </p:txBody>
      </p:sp>
      <p:sp>
        <p:nvSpPr>
          <p:cNvPr id="21" name="Rectangle : carré corné 27">
            <a:extLst>
              <a:ext uri="{FF2B5EF4-FFF2-40B4-BE49-F238E27FC236}">
                <a16:creationId xmlns:a16="http://schemas.microsoft.com/office/drawing/2014/main" id="{B321E715-042C-4245-888C-6963A5FA1035}"/>
              </a:ext>
            </a:extLst>
          </p:cNvPr>
          <p:cNvSpPr/>
          <p:nvPr/>
        </p:nvSpPr>
        <p:spPr>
          <a:xfrm>
            <a:off x="3433737" y="3121139"/>
            <a:ext cx="1050883" cy="550324"/>
          </a:xfrm>
          <a:custGeom>
            <a:avLst>
              <a:gd name="f5" fmla="val 5584"/>
            </a:avLst>
            <a:gdLst>
              <a:gd name="f1" fmla="val w"/>
              <a:gd name="f2" fmla="val h"/>
              <a:gd name="f3" fmla="val ss"/>
              <a:gd name="f4" fmla="val 0"/>
              <a:gd name="f5" fmla="val 5584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Logiciel pétrographie en ligne</a:t>
            </a:r>
          </a:p>
        </p:txBody>
      </p:sp>
      <p:sp>
        <p:nvSpPr>
          <p:cNvPr id="22" name="Rectangle : carré corné 27">
            <a:extLst>
              <a:ext uri="{FF2B5EF4-FFF2-40B4-BE49-F238E27FC236}">
                <a16:creationId xmlns:a16="http://schemas.microsoft.com/office/drawing/2014/main" id="{C2412D33-5763-7B4B-9EF7-47F0FE701C98}"/>
              </a:ext>
            </a:extLst>
          </p:cNvPr>
          <p:cNvSpPr/>
          <p:nvPr/>
        </p:nvSpPr>
        <p:spPr>
          <a:xfrm>
            <a:off x="7736820" y="5022753"/>
            <a:ext cx="1173952" cy="533927"/>
          </a:xfrm>
          <a:custGeom>
            <a:avLst>
              <a:gd name="f5" fmla="val 0"/>
            </a:avLst>
            <a:gdLst>
              <a:gd name="f1" fmla="val w"/>
              <a:gd name="f2" fmla="val h"/>
              <a:gd name="f3" fmla="val ss"/>
              <a:gd name="f4" fmla="val 0"/>
              <a:gd name="f5" fmla="val 0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animation conditions de fusion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32A1929-2318-1847-9DA5-F6C0D577C1E2}"/>
              </a:ext>
            </a:extLst>
          </p:cNvPr>
          <p:cNvGrpSpPr/>
          <p:nvPr/>
        </p:nvGrpSpPr>
        <p:grpSpPr>
          <a:xfrm>
            <a:off x="417094" y="1055181"/>
            <a:ext cx="11554687" cy="834883"/>
            <a:chOff x="417094" y="1055181"/>
            <a:chExt cx="11554687" cy="834883"/>
          </a:xfrm>
        </p:grpSpPr>
        <p:sp>
          <p:nvSpPr>
            <p:cNvPr id="3" name="Flèche : droite rayée 3">
              <a:extLst>
                <a:ext uri="{FF2B5EF4-FFF2-40B4-BE49-F238E27FC236}">
                  <a16:creationId xmlns:a16="http://schemas.microsoft.com/office/drawing/2014/main" id="{1652426F-3284-844B-B4B1-E976CA6B2659}"/>
                </a:ext>
              </a:extLst>
            </p:cNvPr>
            <p:cNvSpPr/>
            <p:nvPr/>
          </p:nvSpPr>
          <p:spPr>
            <a:xfrm>
              <a:off x="417094" y="1055181"/>
              <a:ext cx="11554687" cy="834883"/>
            </a:xfrm>
            <a:custGeom>
              <a:avLst>
                <a:gd name="f0" fmla="val 20820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4000"/>
                <a:gd name="f10" fmla="val 10800"/>
                <a:gd name="f11" fmla="val 21800"/>
                <a:gd name="f12" fmla="val 1000"/>
                <a:gd name="f13" fmla="val 2000"/>
                <a:gd name="f14" fmla="val 3000"/>
                <a:gd name="f15" fmla="+- 0 0 0"/>
                <a:gd name="f16" fmla="+- 0 0 180"/>
                <a:gd name="f17" fmla="*/ f5 1 21600"/>
                <a:gd name="f18" fmla="*/ f6 1 21600"/>
                <a:gd name="f19" fmla="pin 4000 f0 21600"/>
                <a:gd name="f20" fmla="pin 0 f1 10800"/>
                <a:gd name="f21" fmla="*/ f15 f2 1"/>
                <a:gd name="f22" fmla="*/ f16 f2 1"/>
                <a:gd name="f23" fmla="val f19"/>
                <a:gd name="f24" fmla="val f20"/>
                <a:gd name="f25" fmla="+- f8 0 f20"/>
                <a:gd name="f26" fmla="+- f8 0 f19"/>
                <a:gd name="f27" fmla="*/ f19 f17 1"/>
                <a:gd name="f28" fmla="*/ f20 f18 1"/>
                <a:gd name="f29" fmla="*/ 4000 f17 1"/>
                <a:gd name="f30" fmla="*/ 0 f18 1"/>
                <a:gd name="f31" fmla="*/ f21 1 f4"/>
                <a:gd name="f32" fmla="*/ 21600 f18 1"/>
                <a:gd name="f33" fmla="*/ f22 1 f4"/>
                <a:gd name="f34" fmla="*/ f26 f20 1"/>
                <a:gd name="f35" fmla="*/ f25 f18 1"/>
                <a:gd name="f36" fmla="*/ f24 f18 1"/>
                <a:gd name="f37" fmla="*/ f23 f17 1"/>
                <a:gd name="f38" fmla="+- f31 0 f3"/>
                <a:gd name="f39" fmla="+- f33 0 f3"/>
                <a:gd name="f40" fmla="*/ f34 1 10800"/>
                <a:gd name="f41" fmla="+- f19 f40 0"/>
                <a:gd name="f42" fmla="*/ f41 f17 1"/>
              </a:gdLst>
              <a:ahLst>
                <a:ahXY gdRefX="f0" minX="f9" maxX="f8" gdRefY="f1" minY="f7" maxY="f10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8">
                  <a:pos x="f37" y="f30"/>
                </a:cxn>
                <a:cxn ang="f39">
                  <a:pos x="f37" y="f32"/>
                </a:cxn>
              </a:cxnLst>
              <a:rect l="f29" t="f36" r="f42" b="f35"/>
              <a:pathLst>
                <a:path w="21600" h="21600">
                  <a:moveTo>
                    <a:pt x="f23" y="f7"/>
                  </a:moveTo>
                  <a:lnTo>
                    <a:pt x="f8" y="f10"/>
                  </a:lnTo>
                  <a:lnTo>
                    <a:pt x="f23" y="f11"/>
                  </a:lnTo>
                  <a:lnTo>
                    <a:pt x="f23" y="f25"/>
                  </a:lnTo>
                  <a:lnTo>
                    <a:pt x="f9" y="f25"/>
                  </a:lnTo>
                  <a:lnTo>
                    <a:pt x="f9" y="f24"/>
                  </a:lnTo>
                  <a:lnTo>
                    <a:pt x="f23" y="f24"/>
                  </a:lnTo>
                  <a:lnTo>
                    <a:pt x="f23" y="f7"/>
                  </a:lnTo>
                  <a:moveTo>
                    <a:pt x="f7" y="f24"/>
                  </a:moveTo>
                  <a:lnTo>
                    <a:pt x="f7" y="f25"/>
                  </a:lnTo>
                  <a:lnTo>
                    <a:pt x="f12" y="f25"/>
                  </a:lnTo>
                  <a:lnTo>
                    <a:pt x="f12" y="f24"/>
                  </a:lnTo>
                  <a:lnTo>
                    <a:pt x="f7" y="f24"/>
                  </a:lnTo>
                  <a:moveTo>
                    <a:pt x="f13" y="f24"/>
                  </a:moveTo>
                  <a:lnTo>
                    <a:pt x="f13" y="f25"/>
                  </a:lnTo>
                  <a:lnTo>
                    <a:pt x="f14" y="f25"/>
                  </a:lnTo>
                  <a:lnTo>
                    <a:pt x="f14" y="f24"/>
                  </a:lnTo>
                  <a:lnTo>
                    <a:pt x="f13" y="f24"/>
                  </a:lnTo>
                  <a:close/>
                </a:path>
              </a:pathLst>
            </a:custGeom>
            <a:solidFill>
              <a:srgbClr val="38540A"/>
            </a:solidFill>
            <a:ln w="15873" cap="rnd">
              <a:solidFill>
                <a:srgbClr val="2B3B05"/>
              </a:solidFill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4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endParaRPr>
            </a:p>
          </p:txBody>
        </p:sp>
        <p:sp>
          <p:nvSpPr>
            <p:cNvPr id="4" name="ZoneTexte 5">
              <a:extLst>
                <a:ext uri="{FF2B5EF4-FFF2-40B4-BE49-F238E27FC236}">
                  <a16:creationId xmlns:a16="http://schemas.microsoft.com/office/drawing/2014/main" id="{5831E129-A533-3B4D-9B68-87323D6B16AF}"/>
                </a:ext>
              </a:extLst>
            </p:cNvPr>
            <p:cNvSpPr txBox="1"/>
            <p:nvPr/>
          </p:nvSpPr>
          <p:spPr>
            <a:xfrm>
              <a:off x="1383145" y="1272570"/>
              <a:ext cx="1479892" cy="338556"/>
            </a:xfrm>
            <a:prstGeom prst="rect">
              <a:avLst/>
            </a:prstGeom>
            <a:noFill/>
            <a:ln cap="rnd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1" u="none" strike="noStrike" kern="1200" cap="none" spc="0" baseline="0" dirty="0">
                  <a:solidFill>
                    <a:srgbClr val="FFFFFF"/>
                  </a:solidFill>
                  <a:uFillTx/>
                  <a:latin typeface="Century Gothic"/>
                </a:rPr>
                <a:t>Avant</a:t>
              </a:r>
            </a:p>
          </p:txBody>
        </p:sp>
        <p:sp>
          <p:nvSpPr>
            <p:cNvPr id="5" name="ZoneTexte 8">
              <a:extLst>
                <a:ext uri="{FF2B5EF4-FFF2-40B4-BE49-F238E27FC236}">
                  <a16:creationId xmlns:a16="http://schemas.microsoft.com/office/drawing/2014/main" id="{36F69BE7-57AF-BB47-8C90-037490DFA88C}"/>
                </a:ext>
              </a:extLst>
            </p:cNvPr>
            <p:cNvSpPr txBox="1"/>
            <p:nvPr/>
          </p:nvSpPr>
          <p:spPr>
            <a:xfrm>
              <a:off x="5840528" y="1272570"/>
              <a:ext cx="1221162" cy="338556"/>
            </a:xfrm>
            <a:prstGeom prst="rect">
              <a:avLst/>
            </a:prstGeom>
            <a:noFill/>
            <a:ln cap="rnd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1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Pendant</a:t>
              </a:r>
            </a:p>
          </p:txBody>
        </p:sp>
        <p:sp>
          <p:nvSpPr>
            <p:cNvPr id="6" name="ZoneTexte 9">
              <a:extLst>
                <a:ext uri="{FF2B5EF4-FFF2-40B4-BE49-F238E27FC236}">
                  <a16:creationId xmlns:a16="http://schemas.microsoft.com/office/drawing/2014/main" id="{3AFAFA7B-4B1F-744C-844E-4A80E482234D}"/>
                </a:ext>
              </a:extLst>
            </p:cNvPr>
            <p:cNvSpPr txBox="1"/>
            <p:nvPr/>
          </p:nvSpPr>
          <p:spPr>
            <a:xfrm>
              <a:off x="9802340" y="1272570"/>
              <a:ext cx="813450" cy="338556"/>
            </a:xfrm>
            <a:prstGeom prst="rect">
              <a:avLst/>
            </a:prstGeom>
            <a:noFill/>
            <a:ln cap="rnd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600" b="0" i="1" u="none" strike="noStrike" kern="1200" cap="none" spc="0" baseline="0">
                  <a:solidFill>
                    <a:srgbClr val="FFFFFF"/>
                  </a:solidFill>
                  <a:uFillTx/>
                  <a:latin typeface="Century Gothic"/>
                </a:rPr>
                <a:t>Après</a:t>
              </a:r>
            </a:p>
          </p:txBody>
        </p:sp>
      </p:grpSp>
      <p:sp>
        <p:nvSpPr>
          <p:cNvPr id="7" name="Rectangle : coins arrondis 11">
            <a:extLst>
              <a:ext uri="{FF2B5EF4-FFF2-40B4-BE49-F238E27FC236}">
                <a16:creationId xmlns:a16="http://schemas.microsoft.com/office/drawing/2014/main" id="{A45F7F58-C901-F245-A2AC-044268CD55AF}"/>
              </a:ext>
            </a:extLst>
          </p:cNvPr>
          <p:cNvSpPr/>
          <p:nvPr/>
        </p:nvSpPr>
        <p:spPr>
          <a:xfrm>
            <a:off x="0" y="2263021"/>
            <a:ext cx="3302227" cy="202392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Activité roches métamorphiques de la subduction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Indiquer sur Pronote le « travail à faire »  pour préparer la classe virtuelle 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Conception du diaporama pour la classe virtuelle</a:t>
            </a:r>
          </a:p>
        </p:txBody>
      </p:sp>
      <p:sp>
        <p:nvSpPr>
          <p:cNvPr id="8" name="Rectangle : coins arrondis 12">
            <a:extLst>
              <a:ext uri="{FF2B5EF4-FFF2-40B4-BE49-F238E27FC236}">
                <a16:creationId xmlns:a16="http://schemas.microsoft.com/office/drawing/2014/main" id="{59DC1974-C531-B540-8B00-E93CD64C38D2}"/>
              </a:ext>
            </a:extLst>
          </p:cNvPr>
          <p:cNvSpPr/>
          <p:nvPr/>
        </p:nvSpPr>
        <p:spPr>
          <a:xfrm>
            <a:off x="5337654" y="229770"/>
            <a:ext cx="6437257" cy="71657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Objectif : Comprendre le fonctionnement d’une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zone de subduction (séance 3)</a:t>
            </a:r>
          </a:p>
        </p:txBody>
      </p:sp>
      <p:sp>
        <p:nvSpPr>
          <p:cNvPr id="9" name="Rectangle : coins arrondis 13">
            <a:extLst>
              <a:ext uri="{FF2B5EF4-FFF2-40B4-BE49-F238E27FC236}">
                <a16:creationId xmlns:a16="http://schemas.microsoft.com/office/drawing/2014/main" id="{47698442-063D-C64C-B6B6-0E35766FD84E}"/>
              </a:ext>
            </a:extLst>
          </p:cNvPr>
          <p:cNvSpPr/>
          <p:nvPr/>
        </p:nvSpPr>
        <p:spPr>
          <a:xfrm>
            <a:off x="417094" y="219163"/>
            <a:ext cx="4033244" cy="83488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La dynamique des zones de convergence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1</a:t>
            </a:r>
            <a:r>
              <a:rPr lang="fr-FR" sz="1800" b="1" i="0" u="none" strike="noStrike" kern="1200" cap="none" spc="0" baseline="30000">
                <a:solidFill>
                  <a:srgbClr val="000000"/>
                </a:solidFill>
                <a:uFillTx/>
                <a:latin typeface="Century Gothic"/>
              </a:rPr>
              <a:t>ère</a:t>
            </a: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 spécialité  SVT</a:t>
            </a:r>
          </a:p>
        </p:txBody>
      </p:sp>
      <p:sp>
        <p:nvSpPr>
          <p:cNvPr id="10" name="Rectangle : coins arrondis 14">
            <a:extLst>
              <a:ext uri="{FF2B5EF4-FFF2-40B4-BE49-F238E27FC236}">
                <a16:creationId xmlns:a16="http://schemas.microsoft.com/office/drawing/2014/main" id="{07BED46E-9258-8B4D-A77B-B249CBFB5F33}"/>
              </a:ext>
            </a:extLst>
          </p:cNvPr>
          <p:cNvSpPr/>
          <p:nvPr/>
        </p:nvSpPr>
        <p:spPr>
          <a:xfrm>
            <a:off x="4137687" y="2194541"/>
            <a:ext cx="3876973" cy="1406968"/>
          </a:xfrm>
          <a:custGeom>
            <a:avLst>
              <a:gd name="f0" fmla="val 228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57150" cap="rnd">
            <a:solidFill>
              <a:srgbClr val="7030A0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7030A0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A préparer pour la classe virtuelle :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Tableau avec comparaison des minéraux des métagabbros à glaucophane et éclogite 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Activité : replacer ces roches sur diagramme PT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 </a:t>
            </a:r>
          </a:p>
        </p:txBody>
      </p:sp>
      <p:sp>
        <p:nvSpPr>
          <p:cNvPr id="11" name="Rectangle : coins arrondis 16">
            <a:extLst>
              <a:ext uri="{FF2B5EF4-FFF2-40B4-BE49-F238E27FC236}">
                <a16:creationId xmlns:a16="http://schemas.microsoft.com/office/drawing/2014/main" id="{B17C8D67-91E6-E944-99B7-BE0E11D5BFC0}"/>
              </a:ext>
            </a:extLst>
          </p:cNvPr>
          <p:cNvSpPr/>
          <p:nvPr/>
        </p:nvSpPr>
        <p:spPr>
          <a:xfrm>
            <a:off x="8556278" y="2063847"/>
            <a:ext cx="3218623" cy="168133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 Elaboration d’un </a:t>
            </a:r>
            <a:r>
              <a:rPr lang="fr-FR" sz="1400" b="0" i="0" u="none" strike="noStrike" kern="1200" cap="none" spc="0" baseline="0" dirty="0" err="1">
                <a:solidFill>
                  <a:srgbClr val="983C27"/>
                </a:solidFill>
                <a:uFillTx/>
                <a:latin typeface="Century Gothic"/>
              </a:rPr>
              <a:t>pdf</a:t>
            </a:r>
            <a:r>
              <a:rPr lang="fr-FR" sz="14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 avec notions importantes et copie d’écran du schéma couplage magmatisme/métamorphisme</a:t>
            </a:r>
          </a:p>
        </p:txBody>
      </p:sp>
      <p:sp>
        <p:nvSpPr>
          <p:cNvPr id="12" name="Bulle narrative : rectangle à coins arrondis 2">
            <a:extLst>
              <a:ext uri="{FF2B5EF4-FFF2-40B4-BE49-F238E27FC236}">
                <a16:creationId xmlns:a16="http://schemas.microsoft.com/office/drawing/2014/main" id="{1313C1DC-7663-4F46-A896-67459D6B6ED1}"/>
              </a:ext>
            </a:extLst>
          </p:cNvPr>
          <p:cNvSpPr/>
          <p:nvPr/>
        </p:nvSpPr>
        <p:spPr>
          <a:xfrm>
            <a:off x="3031958" y="1754797"/>
            <a:ext cx="1072353" cy="387787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CD811F"/>
          </a:solidFill>
          <a:ln w="15873" cap="rnd">
            <a:solidFill>
              <a:srgbClr val="96591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côté prof</a:t>
            </a:r>
          </a:p>
        </p:txBody>
      </p:sp>
      <p:sp>
        <p:nvSpPr>
          <p:cNvPr id="13" name="Bulle narrative : rectangle à coins arrondis 19">
            <a:extLst>
              <a:ext uri="{FF2B5EF4-FFF2-40B4-BE49-F238E27FC236}">
                <a16:creationId xmlns:a16="http://schemas.microsoft.com/office/drawing/2014/main" id="{6CC16070-CCBC-034D-8EF3-306C615F564C}"/>
              </a:ext>
            </a:extLst>
          </p:cNvPr>
          <p:cNvSpPr/>
          <p:nvPr/>
        </p:nvSpPr>
        <p:spPr>
          <a:xfrm>
            <a:off x="6645438" y="1869957"/>
            <a:ext cx="1072353" cy="387787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6C4D90"/>
          </a:solidFill>
          <a:ln w="15873" cap="rnd">
            <a:solidFill>
              <a:srgbClr val="40366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côté élève</a:t>
            </a:r>
          </a:p>
        </p:txBody>
      </p:sp>
      <p:sp>
        <p:nvSpPr>
          <p:cNvPr id="14" name="Bulle narrative : rectangle à coins arrondis 20">
            <a:extLst>
              <a:ext uri="{FF2B5EF4-FFF2-40B4-BE49-F238E27FC236}">
                <a16:creationId xmlns:a16="http://schemas.microsoft.com/office/drawing/2014/main" id="{EEA8761B-CD67-0846-BA05-BCA7D4FB59EC}"/>
              </a:ext>
            </a:extLst>
          </p:cNvPr>
          <p:cNvSpPr/>
          <p:nvPr/>
        </p:nvSpPr>
        <p:spPr>
          <a:xfrm>
            <a:off x="9506815" y="1806753"/>
            <a:ext cx="1072353" cy="387787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CD811F"/>
          </a:solidFill>
          <a:ln w="15873" cap="rnd">
            <a:solidFill>
              <a:srgbClr val="965914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côté prof</a:t>
            </a:r>
          </a:p>
        </p:txBody>
      </p:sp>
      <p:sp>
        <p:nvSpPr>
          <p:cNvPr id="15" name="Rectangle : carré corné 27">
            <a:extLst>
              <a:ext uri="{FF2B5EF4-FFF2-40B4-BE49-F238E27FC236}">
                <a16:creationId xmlns:a16="http://schemas.microsoft.com/office/drawing/2014/main" id="{790E0DF7-94EC-2E4B-8194-5D229814DF45}"/>
              </a:ext>
            </a:extLst>
          </p:cNvPr>
          <p:cNvSpPr/>
          <p:nvPr/>
        </p:nvSpPr>
        <p:spPr>
          <a:xfrm>
            <a:off x="5459068" y="3641735"/>
            <a:ext cx="1602623" cy="402116"/>
          </a:xfrm>
          <a:custGeom>
            <a:avLst>
              <a:gd name="f5" fmla="val 0"/>
            </a:avLst>
            <a:gdLst>
              <a:gd name="f1" fmla="val w"/>
              <a:gd name="f2" fmla="val h"/>
              <a:gd name="f3" fmla="val ss"/>
              <a:gd name="f4" fmla="val 0"/>
              <a:gd name="f5" fmla="val 0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Classe virtuelle CNED</a:t>
            </a:r>
          </a:p>
        </p:txBody>
      </p:sp>
      <p:sp>
        <p:nvSpPr>
          <p:cNvPr id="16" name="Rectangle : coins arrondis 28">
            <a:extLst>
              <a:ext uri="{FF2B5EF4-FFF2-40B4-BE49-F238E27FC236}">
                <a16:creationId xmlns:a16="http://schemas.microsoft.com/office/drawing/2014/main" id="{30DD69C7-6F37-B249-8AF8-986AFC2A1ACC}"/>
              </a:ext>
            </a:extLst>
          </p:cNvPr>
          <p:cNvSpPr/>
          <p:nvPr/>
        </p:nvSpPr>
        <p:spPr>
          <a:xfrm>
            <a:off x="4450339" y="5830717"/>
            <a:ext cx="3876973" cy="797512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983C27"/>
                </a:solidFill>
                <a:uFillTx/>
                <a:latin typeface="Century Gothic"/>
              </a:rPr>
              <a:t>Réponses aux questions et remédiation, explications sur les documents, inciter les échanges à l’oral</a:t>
            </a:r>
          </a:p>
        </p:txBody>
      </p:sp>
      <p:sp>
        <p:nvSpPr>
          <p:cNvPr id="17" name="Rectangle : coins arrondis 29">
            <a:extLst>
              <a:ext uri="{FF2B5EF4-FFF2-40B4-BE49-F238E27FC236}">
                <a16:creationId xmlns:a16="http://schemas.microsoft.com/office/drawing/2014/main" id="{0B12B028-D28A-C84E-9108-33451744EC6C}"/>
              </a:ext>
            </a:extLst>
          </p:cNvPr>
          <p:cNvSpPr/>
          <p:nvPr/>
        </p:nvSpPr>
        <p:spPr>
          <a:xfrm>
            <a:off x="9072329" y="4138468"/>
            <a:ext cx="2899452" cy="1061097"/>
          </a:xfrm>
          <a:custGeom>
            <a:avLst>
              <a:gd name="f0" fmla="val 4477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57150" cap="rnd">
            <a:solidFill>
              <a:srgbClr val="7030A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Document pdf transmis sur pronotes</a:t>
            </a:r>
          </a:p>
        </p:txBody>
      </p:sp>
      <p:sp>
        <p:nvSpPr>
          <p:cNvPr id="18" name="ZoneTexte 30">
            <a:extLst>
              <a:ext uri="{FF2B5EF4-FFF2-40B4-BE49-F238E27FC236}">
                <a16:creationId xmlns:a16="http://schemas.microsoft.com/office/drawing/2014/main" id="{527FA9BC-1A54-C841-BBA0-2C23975BB1D3}"/>
              </a:ext>
            </a:extLst>
          </p:cNvPr>
          <p:cNvSpPr txBox="1"/>
          <p:nvPr/>
        </p:nvSpPr>
        <p:spPr>
          <a:xfrm>
            <a:off x="10451198" y="6358280"/>
            <a:ext cx="1700710" cy="41549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Nathalie Rousseau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>
                <a:solidFill>
                  <a:srgbClr val="FFFFFF"/>
                </a:solidFill>
                <a:uFillTx/>
                <a:latin typeface="Century Gothic"/>
              </a:rPr>
              <a:t>Ac. Versailles</a:t>
            </a:r>
          </a:p>
        </p:txBody>
      </p:sp>
      <p:sp>
        <p:nvSpPr>
          <p:cNvPr id="19" name="Rectangle : coins arrondis 31">
            <a:extLst>
              <a:ext uri="{FF2B5EF4-FFF2-40B4-BE49-F238E27FC236}">
                <a16:creationId xmlns:a16="http://schemas.microsoft.com/office/drawing/2014/main" id="{04450235-4FBB-7843-AC16-ED151D95687D}"/>
              </a:ext>
            </a:extLst>
          </p:cNvPr>
          <p:cNvSpPr/>
          <p:nvPr/>
        </p:nvSpPr>
        <p:spPr>
          <a:xfrm>
            <a:off x="4181569" y="4168703"/>
            <a:ext cx="3876973" cy="1524954"/>
          </a:xfrm>
          <a:custGeom>
            <a:avLst>
              <a:gd name="f0" fmla="val 2162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>
              <a:alpha val="86000"/>
            </a:srgbClr>
          </a:solidFill>
          <a:ln w="57150" cap="rnd">
            <a:solidFill>
              <a:srgbClr val="7030A0"/>
            </a:solidFill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7030A0"/>
              </a:solidFill>
              <a:uFillTx/>
              <a:latin typeface="Century Gothic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Pendant la classe virtuelle :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Correction du tableau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7030A0"/>
                </a:solidFill>
                <a:uFillTx/>
                <a:latin typeface="Century Gothic"/>
              </a:rPr>
              <a:t>Schéma zone de subduction : couplage métamorphisme/magmatisme</a:t>
            </a:r>
          </a:p>
          <a:p>
            <a:pPr marL="285750" marR="0" lvl="0" indent="-2857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7030A0"/>
              </a:solidFill>
              <a:uFillTx/>
              <a:latin typeface="Century Gothic"/>
            </a:endParaRPr>
          </a:p>
        </p:txBody>
      </p:sp>
      <p:sp>
        <p:nvSpPr>
          <p:cNvPr id="20" name="Rectangle : coins arrondis 32">
            <a:extLst>
              <a:ext uri="{FF2B5EF4-FFF2-40B4-BE49-F238E27FC236}">
                <a16:creationId xmlns:a16="http://schemas.microsoft.com/office/drawing/2014/main" id="{46D80E39-6E65-3947-8DFF-1132EF6A26C1}"/>
              </a:ext>
            </a:extLst>
          </p:cNvPr>
          <p:cNvSpPr/>
          <p:nvPr/>
        </p:nvSpPr>
        <p:spPr>
          <a:xfrm>
            <a:off x="2008708" y="4404536"/>
            <a:ext cx="2046500" cy="515062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57150" cap="rnd">
            <a:solidFill>
              <a:srgbClr val="CD811F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 dirty="0">
                <a:solidFill>
                  <a:srgbClr val="983C27"/>
                </a:solidFill>
                <a:uFillTx/>
                <a:latin typeface="Century Gothic"/>
              </a:rPr>
              <a:t>Réponse aux questions des élèves par mail</a:t>
            </a:r>
          </a:p>
        </p:txBody>
      </p:sp>
      <p:sp>
        <p:nvSpPr>
          <p:cNvPr id="21" name="Rectangle : carré corné 25">
            <a:extLst>
              <a:ext uri="{FF2B5EF4-FFF2-40B4-BE49-F238E27FC236}">
                <a16:creationId xmlns:a16="http://schemas.microsoft.com/office/drawing/2014/main" id="{4B4AEAC2-9F5F-D043-A125-0271DD374B9A}"/>
              </a:ext>
            </a:extLst>
          </p:cNvPr>
          <p:cNvSpPr/>
          <p:nvPr/>
        </p:nvSpPr>
        <p:spPr>
          <a:xfrm>
            <a:off x="3200354" y="2286256"/>
            <a:ext cx="1016044" cy="891905"/>
          </a:xfrm>
          <a:custGeom>
            <a:avLst>
              <a:gd name="f5" fmla="val 31462"/>
            </a:avLst>
            <a:gdLst>
              <a:gd name="f1" fmla="val w"/>
              <a:gd name="f2" fmla="val h"/>
              <a:gd name="f3" fmla="val ss"/>
              <a:gd name="f4" fmla="val 0"/>
              <a:gd name="f5" fmla="val 31462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entury Gothic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QRCode activité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rPr>
              <a:t>Learning apps</a:t>
            </a:r>
          </a:p>
        </p:txBody>
      </p:sp>
      <p:sp>
        <p:nvSpPr>
          <p:cNvPr id="22" name="Rectangle : carré corné 27">
            <a:extLst>
              <a:ext uri="{FF2B5EF4-FFF2-40B4-BE49-F238E27FC236}">
                <a16:creationId xmlns:a16="http://schemas.microsoft.com/office/drawing/2014/main" id="{98EFD2CF-4FD7-5949-81DA-CBB958BACCB9}"/>
              </a:ext>
            </a:extLst>
          </p:cNvPr>
          <p:cNvSpPr/>
          <p:nvPr/>
        </p:nvSpPr>
        <p:spPr>
          <a:xfrm>
            <a:off x="3165515" y="3230117"/>
            <a:ext cx="1050883" cy="515063"/>
          </a:xfrm>
          <a:custGeom>
            <a:avLst>
              <a:gd name="f5" fmla="val 0"/>
            </a:avLst>
            <a:gdLst>
              <a:gd name="f1" fmla="val w"/>
              <a:gd name="f2" fmla="val h"/>
              <a:gd name="f3" fmla="val ss"/>
              <a:gd name="f4" fmla="val 0"/>
              <a:gd name="f5" fmla="val 0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00">
              <a:alpha val="86000"/>
            </a:srgbClr>
          </a:solidFill>
          <a:ln w="15873" cap="rnd">
            <a:solidFill>
              <a:srgbClr val="3E54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5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</a:rPr>
              <a:t>Logiciel pétrographie en ligne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theme/theme1.xml><?xml version="1.0" encoding="utf-8"?>
<a:theme xmlns:a="http://schemas.openxmlformats.org/drawingml/2006/main" name="Secteu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2490</TotalTime>
  <Words>510</Words>
  <Application>Microsoft Office PowerPoint</Application>
  <PresentationFormat>Grand écran</PresentationFormat>
  <Paragraphs>94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Secteur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 Fen</dc:creator>
  <cp:lastModifiedBy>ll-SpeedyGamers-ll Filou</cp:lastModifiedBy>
  <cp:revision>45</cp:revision>
  <dcterms:created xsi:type="dcterms:W3CDTF">2017-02-10T23:03:11Z</dcterms:created>
  <dcterms:modified xsi:type="dcterms:W3CDTF">2020-04-09T13:50:53Z</dcterms:modified>
</cp:coreProperties>
</file>