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283232-D8B7-7B3B-FF84-2A322CF73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31AAC7-3322-4554-B974-8BADB7E3D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342D4F-D8B0-B797-5796-0BF6B2E2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1920B7-49FA-1E19-C4F3-0A0A61EC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74572-AFDF-C6F2-E4D4-28A660FA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35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FE6C3D-CDF4-25F2-AE0F-EDAC8AEB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9982DE-588F-A1DE-F4C6-75F4CB7FD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DC1797-6256-0377-33A4-56D78DF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CE193D-ACB5-6CB4-F700-E3640642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24BEA3-4F5E-F488-DB37-0D9EA8E4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45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7643E88-7C94-D07D-95AF-44577A00E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4FA1AF-375D-2AE9-EECA-A3A057321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32F793-1164-2795-2500-829271FE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91E5D-AD21-7528-3E60-68BB542A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A2D36-4F66-29C1-F6DC-8BB30701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19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25B2D-867C-68FA-F0CC-C5D73D3A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899A59-120D-2C72-12E4-46C9A97BC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A8D49B-3569-3E0B-A155-515506F83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D1D70B-E6CF-9C97-F085-3E5F4064B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4B882B-6E76-890C-997A-D88A25DD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50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D8624-7523-6648-D437-8865228D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852257-A3F6-6C2C-B4A7-53AE57C48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EB6AFA-84DE-8BDD-B531-A2DCD54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301BE5-F533-DA53-19C3-F895EAB0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ECAFAE-ED26-1947-BD61-7AA78146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6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9F3E5-2963-83CE-9C18-CC90DA493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80D175-84FC-2B3C-D29E-F3198C5E3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3E72F8-DFE7-4B05-967B-256BF2E66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21B695-D04B-DAA5-75A6-785B7574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29BD3C-0AE1-0455-C374-67436ED73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5854B6-8BA7-2024-FA7F-4AFCDC04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0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3B042C-A012-6013-ACE0-7C9F1EA0C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66D781-66C8-AEC6-E2B2-619534A54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65DE5C-C3C1-B459-6506-D86FD8D83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114493-6E93-F006-51C6-95551DF78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CC9B28-BCC7-4E8D-27E5-CFB39FE72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20DE9DB-1DA9-DE70-2ECD-6DE40CBE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C259349-54E4-DDC7-8040-27336A6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6D540C-0265-3C7B-6B40-F03868E56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63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F9DE19-AA24-86B0-162D-5675510A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3F1C5C-333E-5378-EE77-3602CF9F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305501-61A5-60BE-E246-2E3DD13C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1ADEAB-B223-F229-6A42-38C35E9D6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0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B908F7-77FC-4ED1-A9F1-33E9BCED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1E8C10B-D31D-4407-2FF1-6D91B0257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60200F-7B67-A105-E1AF-AA809473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12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04F3C6-CC13-D30A-A355-F24EC580E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2DA4E-A23B-43D0-DA0D-09D9891D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6EE737-4D39-FEE8-778F-AC434327E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D2E69E-9499-1213-BA6C-6E1764B9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D54184-C00C-BA9F-F28A-B74DB629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EE51B6-5B2C-353B-7CF4-800F0C5B2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90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18D1E-F30B-EEFD-F650-73227FA9A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324CB39-6703-0338-D425-04BFACA4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4E810F-DDB7-8698-E9BE-E1FB02F16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238577-B6DD-4D63-388A-F298629B3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8C14E3-08F6-1C95-180C-F689A7B71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46EDFB-6D3F-5A64-A4FF-F6564707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15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2DCF77-0E50-4AD4-B078-82A3D853F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0CF0EC-F4CF-E7C6-F8D0-532F3B1B7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F389E1-5992-BA62-9193-66A0E3D67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31-7430-490E-A99B-AA9F1DDE82E3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B388D7-5C45-09AD-ED9F-0A7457315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58B9C7-EB04-BB69-CB8E-3BD89D2E6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060CD-39A1-49E7-8C42-997B7CCDE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95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5FF1BE2-4B69-4DFC-9537-B86B2CB9BC65}"/>
              </a:ext>
            </a:extLst>
          </p:cNvPr>
          <p:cNvSpPr txBox="1"/>
          <p:nvPr/>
        </p:nvSpPr>
        <p:spPr>
          <a:xfrm>
            <a:off x="4310021" y="2658954"/>
            <a:ext cx="177007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Réchauffement Climatique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3646E94-4A62-403B-8C3F-53797AF6A4BF}"/>
              </a:ext>
            </a:extLst>
          </p:cNvPr>
          <p:cNvSpPr txBox="1"/>
          <p:nvPr/>
        </p:nvSpPr>
        <p:spPr>
          <a:xfrm>
            <a:off x="6279051" y="2672733"/>
            <a:ext cx="164424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Pour comprendre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384D00D-00FD-4338-92FB-8F9B130EB23A}"/>
              </a:ext>
            </a:extLst>
          </p:cNvPr>
          <p:cNvSpPr txBox="1"/>
          <p:nvPr/>
        </p:nvSpPr>
        <p:spPr>
          <a:xfrm>
            <a:off x="2779553" y="2420965"/>
            <a:ext cx="82212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Causes</a:t>
            </a: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027AD9B3-7395-4293-86CF-9745754324A0}"/>
              </a:ext>
            </a:extLst>
          </p:cNvPr>
          <p:cNvSpPr/>
          <p:nvPr/>
        </p:nvSpPr>
        <p:spPr>
          <a:xfrm rot="1136573">
            <a:off x="687425" y="727647"/>
            <a:ext cx="3916447" cy="16100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468FB364-7D6E-43F3-8619-C111B99EB3D6}"/>
              </a:ext>
            </a:extLst>
          </p:cNvPr>
          <p:cNvSpPr txBox="1"/>
          <p:nvPr/>
        </p:nvSpPr>
        <p:spPr>
          <a:xfrm>
            <a:off x="2279498" y="3558666"/>
            <a:ext cx="141773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Conséquences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38A8FB75-BEC6-49F7-A81C-A89A5F8D69B0}"/>
              </a:ext>
            </a:extLst>
          </p:cNvPr>
          <p:cNvSpPr txBox="1"/>
          <p:nvPr/>
        </p:nvSpPr>
        <p:spPr>
          <a:xfrm>
            <a:off x="4757786" y="3507387"/>
            <a:ext cx="104023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Solutions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23064AE2-E04B-43AF-876C-824AE160D095}"/>
              </a:ext>
            </a:extLst>
          </p:cNvPr>
          <p:cNvSpPr/>
          <p:nvPr/>
        </p:nvSpPr>
        <p:spPr>
          <a:xfrm rot="16200000">
            <a:off x="417376" y="3275001"/>
            <a:ext cx="2105163" cy="284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7C36A26D-456B-4155-8884-E4815E35062C}"/>
              </a:ext>
            </a:extLst>
          </p:cNvPr>
          <p:cNvSpPr txBox="1"/>
          <p:nvPr/>
        </p:nvSpPr>
        <p:spPr>
          <a:xfrm>
            <a:off x="6303536" y="5308291"/>
            <a:ext cx="95431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Problèmes</a:t>
            </a: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87295583-24F9-451D-ACCC-C58ACD6A80D3}"/>
              </a:ext>
            </a:extLst>
          </p:cNvPr>
          <p:cNvSpPr/>
          <p:nvPr/>
        </p:nvSpPr>
        <p:spPr>
          <a:xfrm>
            <a:off x="6084829" y="5560861"/>
            <a:ext cx="3465989" cy="108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8" name="Connecteur droit avec flèche 137">
            <a:extLst>
              <a:ext uri="{FF2B5EF4-FFF2-40B4-BE49-F238E27FC236}">
                <a16:creationId xmlns:a16="http://schemas.microsoft.com/office/drawing/2014/main" id="{C696B1CE-8EF9-4C0B-A952-06152355801D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3601674" y="2590242"/>
            <a:ext cx="726416" cy="2028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avec flèche 142">
            <a:extLst>
              <a:ext uri="{FF2B5EF4-FFF2-40B4-BE49-F238E27FC236}">
                <a16:creationId xmlns:a16="http://schemas.microsoft.com/office/drawing/2014/main" id="{8403C568-2D91-4414-ABA0-BB8AE6E53983}"/>
              </a:ext>
            </a:extLst>
          </p:cNvPr>
          <p:cNvCxnSpPr>
            <a:cxnSpLocks/>
          </p:cNvCxnSpPr>
          <p:nvPr/>
        </p:nvCxnSpPr>
        <p:spPr>
          <a:xfrm>
            <a:off x="7550486" y="3011754"/>
            <a:ext cx="267337" cy="2935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>
            <a:extLst>
              <a:ext uri="{FF2B5EF4-FFF2-40B4-BE49-F238E27FC236}">
                <a16:creationId xmlns:a16="http://schemas.microsoft.com/office/drawing/2014/main" id="{20DD46CB-22FF-403D-8520-0020B97C2BD7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6080098" y="2840383"/>
            <a:ext cx="198953" cy="16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60906FCF-62B4-4303-AA0C-DB0BCF98C771}"/>
              </a:ext>
            </a:extLst>
          </p:cNvPr>
          <p:cNvCxnSpPr>
            <a:cxnSpLocks/>
          </p:cNvCxnSpPr>
          <p:nvPr/>
        </p:nvCxnSpPr>
        <p:spPr>
          <a:xfrm>
            <a:off x="5177347" y="154853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Ellipse 211">
            <a:extLst>
              <a:ext uri="{FF2B5EF4-FFF2-40B4-BE49-F238E27FC236}">
                <a16:creationId xmlns:a16="http://schemas.microsoft.com/office/drawing/2014/main" id="{F427F546-F900-4DA1-96AC-1E74A4BDB53A}"/>
              </a:ext>
            </a:extLst>
          </p:cNvPr>
          <p:cNvSpPr/>
          <p:nvPr/>
        </p:nvSpPr>
        <p:spPr>
          <a:xfrm rot="16200000">
            <a:off x="3889485" y="3027613"/>
            <a:ext cx="2252166" cy="38442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3" name="Connecteur droit avec flèche 212">
            <a:extLst>
              <a:ext uri="{FF2B5EF4-FFF2-40B4-BE49-F238E27FC236}">
                <a16:creationId xmlns:a16="http://schemas.microsoft.com/office/drawing/2014/main" id="{747A9CDE-31E3-4D18-B610-5CC2CD16B241}"/>
              </a:ext>
            </a:extLst>
          </p:cNvPr>
          <p:cNvCxnSpPr>
            <a:cxnSpLocks/>
            <a:endCxn id="62" idx="3"/>
          </p:cNvCxnSpPr>
          <p:nvPr/>
        </p:nvCxnSpPr>
        <p:spPr>
          <a:xfrm flipH="1">
            <a:off x="3697233" y="3271639"/>
            <a:ext cx="612788" cy="4563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eur droit avec flèche 215">
            <a:extLst>
              <a:ext uri="{FF2B5EF4-FFF2-40B4-BE49-F238E27FC236}">
                <a16:creationId xmlns:a16="http://schemas.microsoft.com/office/drawing/2014/main" id="{118D1EBE-D00E-44CF-8098-BE147B91EA9E}"/>
              </a:ext>
            </a:extLst>
          </p:cNvPr>
          <p:cNvCxnSpPr>
            <a:cxnSpLocks/>
            <a:stCxn id="4" idx="2"/>
            <a:endCxn id="63" idx="0"/>
          </p:cNvCxnSpPr>
          <p:nvPr/>
        </p:nvCxnSpPr>
        <p:spPr>
          <a:xfrm>
            <a:off x="5195060" y="3305285"/>
            <a:ext cx="82844" cy="2021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5795D6C9-DDE8-4C46-928B-EDEDBD83118B}"/>
              </a:ext>
            </a:extLst>
          </p:cNvPr>
          <p:cNvSpPr txBox="1"/>
          <p:nvPr/>
        </p:nvSpPr>
        <p:spPr>
          <a:xfrm>
            <a:off x="7475505" y="3305285"/>
            <a:ext cx="104023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Des outils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E1E4BB1-26DA-4F9B-827F-83A1C632AB76}"/>
              </a:ext>
            </a:extLst>
          </p:cNvPr>
          <p:cNvSpPr txBox="1"/>
          <p:nvPr/>
        </p:nvSpPr>
        <p:spPr>
          <a:xfrm>
            <a:off x="7476419" y="2082411"/>
            <a:ext cx="11977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Des notions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2306FD38-E014-4792-8759-538251A0339E}"/>
              </a:ext>
            </a:extLst>
          </p:cNvPr>
          <p:cNvCxnSpPr>
            <a:cxnSpLocks/>
          </p:cNvCxnSpPr>
          <p:nvPr/>
        </p:nvCxnSpPr>
        <p:spPr>
          <a:xfrm flipV="1">
            <a:off x="7416817" y="2443476"/>
            <a:ext cx="267337" cy="2369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51025FA4-BA4A-4F58-B207-7B3A571EB0A3}"/>
              </a:ext>
            </a:extLst>
          </p:cNvPr>
          <p:cNvSpPr/>
          <p:nvPr/>
        </p:nvSpPr>
        <p:spPr>
          <a:xfrm rot="16200000">
            <a:off x="8756982" y="-660491"/>
            <a:ext cx="2252166" cy="38442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1D39E35-7BCF-42FC-9A5E-259A112BB5D8}"/>
              </a:ext>
            </a:extLst>
          </p:cNvPr>
          <p:cNvSpPr/>
          <p:nvPr/>
        </p:nvSpPr>
        <p:spPr>
          <a:xfrm rot="16200000">
            <a:off x="8999178" y="2219373"/>
            <a:ext cx="2252166" cy="38442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583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adeline simonet</dc:creator>
  <cp:lastModifiedBy>adeline simonet</cp:lastModifiedBy>
  <cp:revision>1</cp:revision>
  <dcterms:created xsi:type="dcterms:W3CDTF">2022-06-25T08:56:54Z</dcterms:created>
  <dcterms:modified xsi:type="dcterms:W3CDTF">2022-06-25T09:14:02Z</dcterms:modified>
</cp:coreProperties>
</file>