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46FC7C-FF96-45BF-821E-C8C4B5EAB118}" v="2" dt="2022-06-26T09:04:35.9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F9BFBE-CE4A-9A11-6B68-10302A784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8B4E544-CD97-423E-5205-D796BC7FD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DF9ADE-668B-AEE0-85F9-693F9FD7C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2F2F-26A8-4F88-9699-1FFC8B021A29}" type="datetimeFigureOut">
              <a:rPr lang="fr-FR" smtClean="0"/>
              <a:t>26/06/2022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189FCE-E728-DA7B-6671-364F904EA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F10EB2-9F00-BF90-2ACC-3C7139A97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5C64-49C6-46DE-9FCE-D0F23F524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76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115FD9-9739-8452-9D7B-55727F61E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C7EA877-9B4F-9B80-7A64-3974086F9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6B42E7-75D9-C6D1-4123-015C06428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2F2F-26A8-4F88-9699-1FFC8B021A29}" type="datetimeFigureOut">
              <a:rPr lang="fr-FR" smtClean="0"/>
              <a:t>26/06/2022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321BD2-10BC-2C10-AF3C-C47787E0B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3C76F5-1667-3D3A-41FA-FFC6889D5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5C64-49C6-46DE-9FCE-D0F23F524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78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76540FF-5CD7-FEEB-CA77-11DDF30923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610F60C-A080-3AF3-C3B8-B82FC8831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E35C2B-6A8B-2F38-0D50-589FA9AE2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2F2F-26A8-4F88-9699-1FFC8B021A29}" type="datetimeFigureOut">
              <a:rPr lang="fr-FR" smtClean="0"/>
              <a:t>26/06/2022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7CC8C0-AAA5-BB01-95F1-97C62EEB2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2EDE18-E6E3-3F03-2BC0-DE6E09F3A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5C64-49C6-46DE-9FCE-D0F23F524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82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758F9B-69AA-330E-663B-4066E412D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ACAA27-4CC6-21D0-6EF3-5E14D1ACA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DFA46F-65F7-C9B2-F1E9-C564FF3A1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2F2F-26A8-4F88-9699-1FFC8B021A29}" type="datetimeFigureOut">
              <a:rPr lang="fr-FR" smtClean="0"/>
              <a:t>26/06/2022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E8AA29-57EE-5228-CB3D-35D9F7245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AA9EEB-A559-7BB4-2C86-03DC1BDC5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5C64-49C6-46DE-9FCE-D0F23F524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387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F5DA52-1A4A-D5D8-86F6-58DB59857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78F499-3C96-6685-3486-BF9680AF5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5242D9-5CFC-3084-9AB2-F0FCAA427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2F2F-26A8-4F88-9699-1FFC8B021A29}" type="datetimeFigureOut">
              <a:rPr lang="fr-FR" smtClean="0"/>
              <a:t>26/06/2022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4415B0-9FAE-5F55-C4C9-27C165932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E5D71A-ACD8-949B-00F5-C55CEA813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5C64-49C6-46DE-9FCE-D0F23F524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7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5FB118-4D5D-1935-68E8-8618B904A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2715ED-FA4A-B143-2F2E-2F036818B2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59CAB9E-BF15-B991-CD12-B81E64A92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F7A2FB-DC4A-0910-222A-E2A3F668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2F2F-26A8-4F88-9699-1FFC8B021A29}" type="datetimeFigureOut">
              <a:rPr lang="fr-FR" smtClean="0"/>
              <a:t>26/06/2022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93ED59-20C3-45FD-4AED-C78C062C0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41C622-8053-5ABD-00D1-8526AB2BF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5C64-49C6-46DE-9FCE-D0F23F524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52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D6AB9A-4786-540B-EA2D-E1DCFCD2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24440C-706F-48F1-AF59-AC06D7098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0645B65-7E14-3711-CE81-0A877DD79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034B1D4-C134-CF9E-B00A-856B4EA8C8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6D8DCE4-33D0-7142-58A5-B39AF7F9E7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DFA03AB-D332-D9A0-EB2B-886115E0C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2F2F-26A8-4F88-9699-1FFC8B021A29}" type="datetimeFigureOut">
              <a:rPr lang="fr-FR" smtClean="0"/>
              <a:t>26/06/2022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8287809-2D57-B264-EBB1-9F6E38CEB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2BF1165-582B-BCB8-9175-83C640C8C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5C64-49C6-46DE-9FCE-D0F23F524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42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0F1503-5254-CBCD-51A0-FDB421EA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E635AB4-344B-F1C9-C011-9C8559CF6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2F2F-26A8-4F88-9699-1FFC8B021A29}" type="datetimeFigureOut">
              <a:rPr lang="fr-FR" smtClean="0"/>
              <a:t>26/06/2022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8E4E6AB-EF74-1A2E-FD4B-0F512BA1B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165E72-F462-E5AF-93B4-2AF7752AA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5C64-49C6-46DE-9FCE-D0F23F524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41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A705404-6B48-D358-DACE-20480519D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2F2F-26A8-4F88-9699-1FFC8B021A29}" type="datetimeFigureOut">
              <a:rPr lang="fr-FR" smtClean="0"/>
              <a:t>26/06/2022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DD4EBF5-E697-B0A4-A2A8-9B317CE6B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4FF5AA-34BD-B163-8F3C-BEA63313C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5C64-49C6-46DE-9FCE-D0F23F524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41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66250F-45B3-BC02-CD90-BBCBE29F3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EC6FBC-B6F8-380F-4D1F-50B3FB15B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8E3EF5-681F-F006-A06F-211FD4C3B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A8812F-ADC4-F57D-9FD0-D2292F025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2F2F-26A8-4F88-9699-1FFC8B021A29}" type="datetimeFigureOut">
              <a:rPr lang="fr-FR" smtClean="0"/>
              <a:t>26/06/2022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A52023-B020-8320-8B5A-1429ECBA8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D95689-6979-11D6-8B33-E2492F246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5C64-49C6-46DE-9FCE-D0F23F524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6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90FCD9-BB52-A556-F164-4ED995CB0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27B92F2-D032-2BA3-A73A-D9AD56E51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599378-AEAA-B0BB-6300-95ADF3EAD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AA875F-4B58-8FB6-404D-664EC6D4A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2F2F-26A8-4F88-9699-1FFC8B021A29}" type="datetimeFigureOut">
              <a:rPr lang="fr-FR" smtClean="0"/>
              <a:t>26/06/2022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280FC6-AD46-A108-E83C-CBE741489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701A12-851D-72DC-1443-C69B11200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5C64-49C6-46DE-9FCE-D0F23F524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356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5E34419-B3C4-CC4F-85E4-466481C44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AB85D3-D972-F35B-623D-81694F076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094B42-1BE6-309D-D9A2-8C5D7CFB4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02F2F-26A8-4F88-9699-1FFC8B021A29}" type="datetimeFigureOut">
              <a:rPr lang="fr-FR" smtClean="0"/>
              <a:t>26/06/2022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106302-8A65-663B-1EB6-08CC41B07E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2D0917-D41E-51DE-94FB-A93E73CA1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15C64-49C6-46DE-9FCE-D0F23F524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90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0774F5A9-AD2B-9B32-047A-6AB9328EB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2" y="0"/>
            <a:ext cx="11715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28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CD08E80-6229-5515-7C7F-6E5B6DC6F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" y="0"/>
            <a:ext cx="12191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16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3AC55057-10BB-7DD4-BF05-32EDBD25D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0"/>
            <a:ext cx="971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6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journal, capture d’écran&#10;&#10;Description générée automatiquement">
            <a:extLst>
              <a:ext uri="{FF2B5EF4-FFF2-40B4-BE49-F238E27FC236}">
                <a16:creationId xmlns:a16="http://schemas.microsoft.com/office/drawing/2014/main" id="{CF3E8C21-75A5-0FC4-4470-C18CD248D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962" y="0"/>
            <a:ext cx="49380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49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8EB1D3C-2EFF-AF32-E4FF-A49174517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015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Grand écran</PresentationFormat>
  <Paragraphs>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adeline simonet</dc:creator>
  <cp:lastModifiedBy>adeline simonet</cp:lastModifiedBy>
  <cp:revision>2</cp:revision>
  <dcterms:created xsi:type="dcterms:W3CDTF">2022-06-26T08:52:51Z</dcterms:created>
  <dcterms:modified xsi:type="dcterms:W3CDTF">2022-06-26T09:05:44Z</dcterms:modified>
</cp:coreProperties>
</file>