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63" r:id="rId2"/>
    <p:sldId id="256" r:id="rId3"/>
    <p:sldId id="257" r:id="rId4"/>
    <p:sldId id="258" r:id="rId5"/>
    <p:sldId id="264" r:id="rId6"/>
    <p:sldId id="262" r:id="rId7"/>
    <p:sldId id="260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0D7EC4-47DB-41BC-A003-6C426661026F}" v="9" dt="2020-03-24T13:51:09.5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2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 fenaert" userId="377dea76bb7355c0" providerId="LiveId" clId="{730D7EC4-47DB-41BC-A003-6C426661026F}"/>
    <pc:docChg chg="undo custSel modSld modShowInfo">
      <pc:chgData name="mel fenaert" userId="377dea76bb7355c0" providerId="LiveId" clId="{730D7EC4-47DB-41BC-A003-6C426661026F}" dt="2020-03-24T13:51:50.780" v="272" actId="1076"/>
      <pc:docMkLst>
        <pc:docMk/>
      </pc:docMkLst>
      <pc:sldChg chg="addSp delSp modSp">
        <pc:chgData name="mel fenaert" userId="377dea76bb7355c0" providerId="LiveId" clId="{730D7EC4-47DB-41BC-A003-6C426661026F}" dt="2020-03-24T13:51:50.780" v="272" actId="1076"/>
        <pc:sldMkLst>
          <pc:docMk/>
          <pc:sldMk cId="1647155417" sldId="263"/>
        </pc:sldMkLst>
        <pc:spChg chg="mod">
          <ac:chgData name="mel fenaert" userId="377dea76bb7355c0" providerId="LiveId" clId="{730D7EC4-47DB-41BC-A003-6C426661026F}" dt="2020-03-24T13:50:28.427" v="256" actId="20577"/>
          <ac:spMkLst>
            <pc:docMk/>
            <pc:sldMk cId="1647155417" sldId="263"/>
            <ac:spMk id="2" creationId="{7D2CB373-72FC-4194-BDA5-BD625ADF1885}"/>
          </ac:spMkLst>
        </pc:spChg>
        <pc:spChg chg="mod">
          <ac:chgData name="mel fenaert" userId="377dea76bb7355c0" providerId="LiveId" clId="{730D7EC4-47DB-41BC-A003-6C426661026F}" dt="2020-03-24T13:40:58.418" v="144" actId="27636"/>
          <ac:spMkLst>
            <pc:docMk/>
            <pc:sldMk cId="1647155417" sldId="263"/>
            <ac:spMk id="3" creationId="{475AF9D2-1CE6-4074-A150-B05CBAC0CEC8}"/>
          </ac:spMkLst>
        </pc:spChg>
        <pc:spChg chg="add mod">
          <ac:chgData name="mel fenaert" userId="377dea76bb7355c0" providerId="LiveId" clId="{730D7EC4-47DB-41BC-A003-6C426661026F}" dt="2020-03-24T13:43:18.751" v="206" actId="1076"/>
          <ac:spMkLst>
            <pc:docMk/>
            <pc:sldMk cId="1647155417" sldId="263"/>
            <ac:spMk id="8" creationId="{D0E9C3B7-A3CC-4283-995B-664278605B2F}"/>
          </ac:spMkLst>
        </pc:spChg>
        <pc:spChg chg="add mod">
          <ac:chgData name="mel fenaert" userId="377dea76bb7355c0" providerId="LiveId" clId="{730D7EC4-47DB-41BC-A003-6C426661026F}" dt="2020-03-24T13:44:10.280" v="233" actId="1076"/>
          <ac:spMkLst>
            <pc:docMk/>
            <pc:sldMk cId="1647155417" sldId="263"/>
            <ac:spMk id="13" creationId="{0655B3B9-43AC-4FF6-8A52-B11541D949E6}"/>
          </ac:spMkLst>
        </pc:spChg>
        <pc:spChg chg="add del mod">
          <ac:chgData name="mel fenaert" userId="377dea76bb7355c0" providerId="LiveId" clId="{730D7EC4-47DB-41BC-A003-6C426661026F}" dt="2020-03-24T13:46:25.105" v="247" actId="478"/>
          <ac:spMkLst>
            <pc:docMk/>
            <pc:sldMk cId="1647155417" sldId="263"/>
            <ac:spMk id="16" creationId="{3385A6DF-AFC3-43FA-AED3-200CC8756D19}"/>
          </ac:spMkLst>
        </pc:spChg>
        <pc:picChg chg="mod">
          <ac:chgData name="mel fenaert" userId="377dea76bb7355c0" providerId="LiveId" clId="{730D7EC4-47DB-41BC-A003-6C426661026F}" dt="2020-03-24T13:41:05.415" v="146" actId="1076"/>
          <ac:picMkLst>
            <pc:docMk/>
            <pc:sldMk cId="1647155417" sldId="263"/>
            <ac:picMk id="4" creationId="{76E92494-59E5-4508-9523-BCBBD85EDB39}"/>
          </ac:picMkLst>
        </pc:picChg>
        <pc:picChg chg="mod">
          <ac:chgData name="mel fenaert" userId="377dea76bb7355c0" providerId="LiveId" clId="{730D7EC4-47DB-41BC-A003-6C426661026F}" dt="2020-03-24T13:41:08.759" v="147" actId="1076"/>
          <ac:picMkLst>
            <pc:docMk/>
            <pc:sldMk cId="1647155417" sldId="263"/>
            <ac:picMk id="5" creationId="{F388066F-E1B4-4529-8384-FC8B04EE50AE}"/>
          </ac:picMkLst>
        </pc:picChg>
        <pc:picChg chg="mod">
          <ac:chgData name="mel fenaert" userId="377dea76bb7355c0" providerId="LiveId" clId="{730D7EC4-47DB-41BC-A003-6C426661026F}" dt="2020-03-24T13:41:13.355" v="148" actId="1076"/>
          <ac:picMkLst>
            <pc:docMk/>
            <pc:sldMk cId="1647155417" sldId="263"/>
            <ac:picMk id="6" creationId="{0903594E-0DEB-4A0F-B4E5-5F717D01B8D0}"/>
          </ac:picMkLst>
        </pc:picChg>
        <pc:picChg chg="mod">
          <ac:chgData name="mel fenaert" userId="377dea76bb7355c0" providerId="LiveId" clId="{730D7EC4-47DB-41BC-A003-6C426661026F}" dt="2020-03-24T13:41:02.025" v="145" actId="1076"/>
          <ac:picMkLst>
            <pc:docMk/>
            <pc:sldMk cId="1647155417" sldId="263"/>
            <ac:picMk id="7" creationId="{ACA391FE-8028-41E1-8E62-A8831B325838}"/>
          </ac:picMkLst>
        </pc:picChg>
        <pc:picChg chg="add mod">
          <ac:chgData name="mel fenaert" userId="377dea76bb7355c0" providerId="LiveId" clId="{730D7EC4-47DB-41BC-A003-6C426661026F}" dt="2020-03-24T13:42:33.690" v="195" actId="1076"/>
          <ac:picMkLst>
            <pc:docMk/>
            <pc:sldMk cId="1647155417" sldId="263"/>
            <ac:picMk id="10" creationId="{C108D91E-D581-4A16-8AA5-030120B97DAE}"/>
          </ac:picMkLst>
        </pc:picChg>
        <pc:picChg chg="add mod">
          <ac:chgData name="mel fenaert" userId="377dea76bb7355c0" providerId="LiveId" clId="{730D7EC4-47DB-41BC-A003-6C426661026F}" dt="2020-03-24T13:42:43.644" v="199" actId="1076"/>
          <ac:picMkLst>
            <pc:docMk/>
            <pc:sldMk cId="1647155417" sldId="263"/>
            <ac:picMk id="12" creationId="{58C52C67-56A5-463D-AEA8-BAFC8C48B33B}"/>
          </ac:picMkLst>
        </pc:picChg>
        <pc:picChg chg="add mod ord">
          <ac:chgData name="mel fenaert" userId="377dea76bb7355c0" providerId="LiveId" clId="{730D7EC4-47DB-41BC-A003-6C426661026F}" dt="2020-03-24T13:51:50.780" v="272" actId="1076"/>
          <ac:picMkLst>
            <pc:docMk/>
            <pc:sldMk cId="1647155417" sldId="263"/>
            <ac:picMk id="15" creationId="{78A80F4C-6B28-46EC-BBAB-90A1D964F612}"/>
          </ac:picMkLst>
        </pc:picChg>
        <pc:picChg chg="add mod">
          <ac:chgData name="mel fenaert" userId="377dea76bb7355c0" providerId="LiveId" clId="{730D7EC4-47DB-41BC-A003-6C426661026F}" dt="2020-03-24T13:51:47.475" v="271" actId="1076"/>
          <ac:picMkLst>
            <pc:docMk/>
            <pc:sldMk cId="1647155417" sldId="263"/>
            <ac:picMk id="18" creationId="{99BD36C9-5FA9-4070-BE28-3C9C4E11D59F}"/>
          </ac:picMkLst>
        </pc:picChg>
      </pc:sldChg>
    </pc:docChg>
  </pc:docChgLst>
  <pc:docChgLst>
    <pc:chgData name="mel fenaert" userId="377dea76bb7355c0" providerId="LiveId" clId="{71B79362-1CA0-4D3D-9D8F-E2CEA7D3F40F}"/>
    <pc:docChg chg="undo custSel addSld delSld modSld sldOrd">
      <pc:chgData name="mel fenaert" userId="377dea76bb7355c0" providerId="LiveId" clId="{71B79362-1CA0-4D3D-9D8F-E2CEA7D3F40F}" dt="2020-03-21T07:23:52.301" v="880" actId="47"/>
      <pc:docMkLst>
        <pc:docMk/>
      </pc:docMkLst>
      <pc:sldChg chg="modSp">
        <pc:chgData name="mel fenaert" userId="377dea76bb7355c0" providerId="LiveId" clId="{71B79362-1CA0-4D3D-9D8F-E2CEA7D3F40F}" dt="2020-03-21T07:01:53.037" v="52" actId="20577"/>
        <pc:sldMkLst>
          <pc:docMk/>
          <pc:sldMk cId="3195803305" sldId="256"/>
        </pc:sldMkLst>
        <pc:spChg chg="mod">
          <ac:chgData name="mel fenaert" userId="377dea76bb7355c0" providerId="LiveId" clId="{71B79362-1CA0-4D3D-9D8F-E2CEA7D3F40F}" dt="2020-03-21T07:01:53.037" v="52" actId="20577"/>
          <ac:spMkLst>
            <pc:docMk/>
            <pc:sldMk cId="3195803305" sldId="256"/>
            <ac:spMk id="2" creationId="{0860C3D0-A049-4E10-B3D2-4FD941015977}"/>
          </ac:spMkLst>
        </pc:spChg>
      </pc:sldChg>
      <pc:sldChg chg="modSp">
        <pc:chgData name="mel fenaert" userId="377dea76bb7355c0" providerId="LiveId" clId="{71B79362-1CA0-4D3D-9D8F-E2CEA7D3F40F}" dt="2020-03-21T07:04:00.157" v="174" actId="20577"/>
        <pc:sldMkLst>
          <pc:docMk/>
          <pc:sldMk cId="1434092128" sldId="257"/>
        </pc:sldMkLst>
        <pc:spChg chg="mod">
          <ac:chgData name="mel fenaert" userId="377dea76bb7355c0" providerId="LiveId" clId="{71B79362-1CA0-4D3D-9D8F-E2CEA7D3F40F}" dt="2020-03-21T07:04:00.157" v="174" actId="20577"/>
          <ac:spMkLst>
            <pc:docMk/>
            <pc:sldMk cId="1434092128" sldId="257"/>
            <ac:spMk id="3" creationId="{25943B66-8E20-43FA-A2F9-74F50C041343}"/>
          </ac:spMkLst>
        </pc:spChg>
      </pc:sldChg>
      <pc:sldChg chg="modSp ord">
        <pc:chgData name="mel fenaert" userId="377dea76bb7355c0" providerId="LiveId" clId="{71B79362-1CA0-4D3D-9D8F-E2CEA7D3F40F}" dt="2020-03-21T07:04:36.868" v="186" actId="20578"/>
        <pc:sldMkLst>
          <pc:docMk/>
          <pc:sldMk cId="4039217522" sldId="258"/>
        </pc:sldMkLst>
        <pc:spChg chg="mod">
          <ac:chgData name="mel fenaert" userId="377dea76bb7355c0" providerId="LiveId" clId="{71B79362-1CA0-4D3D-9D8F-E2CEA7D3F40F}" dt="2020-03-21T07:04:36.025" v="185" actId="20577"/>
          <ac:spMkLst>
            <pc:docMk/>
            <pc:sldMk cId="4039217522" sldId="258"/>
            <ac:spMk id="2" creationId="{7A76B14D-8DCF-4030-8831-55353A2399A1}"/>
          </ac:spMkLst>
        </pc:spChg>
      </pc:sldChg>
      <pc:sldChg chg="delSp modSp del">
        <pc:chgData name="mel fenaert" userId="377dea76bb7355c0" providerId="LiveId" clId="{71B79362-1CA0-4D3D-9D8F-E2CEA7D3F40F}" dt="2020-03-21T07:23:52.301" v="880" actId="47"/>
        <pc:sldMkLst>
          <pc:docMk/>
          <pc:sldMk cId="3036194394" sldId="259"/>
        </pc:sldMkLst>
        <pc:grpChg chg="del">
          <ac:chgData name="mel fenaert" userId="377dea76bb7355c0" providerId="LiveId" clId="{71B79362-1CA0-4D3D-9D8F-E2CEA7D3F40F}" dt="2020-03-21T07:01:08.789" v="1" actId="478"/>
          <ac:grpSpMkLst>
            <pc:docMk/>
            <pc:sldMk cId="3036194394" sldId="259"/>
            <ac:grpSpMk id="8" creationId="{B320D59E-8FBA-431B-A57C-73FF6F9E12E5}"/>
          </ac:grpSpMkLst>
        </pc:grpChg>
        <pc:graphicFrameChg chg="mod modGraphic">
          <ac:chgData name="mel fenaert" userId="377dea76bb7355c0" providerId="LiveId" clId="{71B79362-1CA0-4D3D-9D8F-E2CEA7D3F40F}" dt="2020-03-21T07:20:32.704" v="879" actId="14100"/>
          <ac:graphicFrameMkLst>
            <pc:docMk/>
            <pc:sldMk cId="3036194394" sldId="259"/>
            <ac:graphicFrameMk id="4" creationId="{34E8EC08-4E42-450C-8316-4AE740AAFE1C}"/>
          </ac:graphicFrameMkLst>
        </pc:graphicFrameChg>
        <pc:picChg chg="del">
          <ac:chgData name="mel fenaert" userId="377dea76bb7355c0" providerId="LiveId" clId="{71B79362-1CA0-4D3D-9D8F-E2CEA7D3F40F}" dt="2020-03-21T07:01:12.277" v="2" actId="478"/>
          <ac:picMkLst>
            <pc:docMk/>
            <pc:sldMk cId="3036194394" sldId="259"/>
            <ac:picMk id="5" creationId="{D58DDC9A-2171-49DF-B368-7359737AD212}"/>
          </ac:picMkLst>
        </pc:picChg>
      </pc:sldChg>
      <pc:sldChg chg="modSp">
        <pc:chgData name="mel fenaert" userId="377dea76bb7355c0" providerId="LiveId" clId="{71B79362-1CA0-4D3D-9D8F-E2CEA7D3F40F}" dt="2020-03-21T07:00:52.137" v="0" actId="6549"/>
        <pc:sldMkLst>
          <pc:docMk/>
          <pc:sldMk cId="2891724261" sldId="260"/>
        </pc:sldMkLst>
        <pc:spChg chg="mod">
          <ac:chgData name="mel fenaert" userId="377dea76bb7355c0" providerId="LiveId" clId="{71B79362-1CA0-4D3D-9D8F-E2CEA7D3F40F}" dt="2020-03-21T07:00:52.137" v="0" actId="6549"/>
          <ac:spMkLst>
            <pc:docMk/>
            <pc:sldMk cId="2891724261" sldId="260"/>
            <ac:spMk id="3" creationId="{A997F32A-F861-4045-BBBB-E53B7ABB9310}"/>
          </ac:spMkLst>
        </pc:spChg>
      </pc:sldChg>
      <pc:sldChg chg="delSp">
        <pc:chgData name="mel fenaert" userId="377dea76bb7355c0" providerId="LiveId" clId="{71B79362-1CA0-4D3D-9D8F-E2CEA7D3F40F}" dt="2020-03-21T07:01:23.276" v="6" actId="478"/>
        <pc:sldMkLst>
          <pc:docMk/>
          <pc:sldMk cId="2952788537" sldId="262"/>
        </pc:sldMkLst>
        <pc:picChg chg="del">
          <ac:chgData name="mel fenaert" userId="377dea76bb7355c0" providerId="LiveId" clId="{71B79362-1CA0-4D3D-9D8F-E2CEA7D3F40F}" dt="2020-03-21T07:01:21.620" v="5" actId="478"/>
          <ac:picMkLst>
            <pc:docMk/>
            <pc:sldMk cId="2952788537" sldId="262"/>
            <ac:picMk id="6" creationId="{158AE8BC-87A9-46E4-A184-D763F42FA25A}"/>
          </ac:picMkLst>
        </pc:picChg>
        <pc:picChg chg="del">
          <ac:chgData name="mel fenaert" userId="377dea76bb7355c0" providerId="LiveId" clId="{71B79362-1CA0-4D3D-9D8F-E2CEA7D3F40F}" dt="2020-03-21T07:01:17.900" v="3" actId="478"/>
          <ac:picMkLst>
            <pc:docMk/>
            <pc:sldMk cId="2952788537" sldId="262"/>
            <ac:picMk id="7" creationId="{E17BFA22-A3B0-4D40-BD3F-F9E143E1CBDC}"/>
          </ac:picMkLst>
        </pc:picChg>
        <pc:picChg chg="del">
          <ac:chgData name="mel fenaert" userId="377dea76bb7355c0" providerId="LiveId" clId="{71B79362-1CA0-4D3D-9D8F-E2CEA7D3F40F}" dt="2020-03-21T07:01:19.860" v="4" actId="478"/>
          <ac:picMkLst>
            <pc:docMk/>
            <pc:sldMk cId="2952788537" sldId="262"/>
            <ac:picMk id="11" creationId="{86DBC06C-C243-4DB5-8F56-4889BAE9ECA3}"/>
          </ac:picMkLst>
        </pc:picChg>
        <pc:picChg chg="del">
          <ac:chgData name="mel fenaert" userId="377dea76bb7355c0" providerId="LiveId" clId="{71B79362-1CA0-4D3D-9D8F-E2CEA7D3F40F}" dt="2020-03-21T07:01:23.276" v="6" actId="478"/>
          <ac:picMkLst>
            <pc:docMk/>
            <pc:sldMk cId="2952788537" sldId="262"/>
            <ac:picMk id="12" creationId="{FC7E1BAE-94AA-4A91-BC0B-1F41CA663D80}"/>
          </ac:picMkLst>
        </pc:picChg>
      </pc:sldChg>
      <pc:sldChg chg="addSp modSp add ord">
        <pc:chgData name="mel fenaert" userId="377dea76bb7355c0" providerId="LiveId" clId="{71B79362-1CA0-4D3D-9D8F-E2CEA7D3F40F}" dt="2020-03-21T07:15:47.448" v="706" actId="113"/>
        <pc:sldMkLst>
          <pc:docMk/>
          <pc:sldMk cId="1647155417" sldId="263"/>
        </pc:sldMkLst>
        <pc:spChg chg="mod">
          <ac:chgData name="mel fenaert" userId="377dea76bb7355c0" providerId="LiveId" clId="{71B79362-1CA0-4D3D-9D8F-E2CEA7D3F40F}" dt="2020-03-21T07:05:07.077" v="224" actId="20577"/>
          <ac:spMkLst>
            <pc:docMk/>
            <pc:sldMk cId="1647155417" sldId="263"/>
            <ac:spMk id="2" creationId="{7D2CB373-72FC-4194-BDA5-BD625ADF1885}"/>
          </ac:spMkLst>
        </pc:spChg>
        <pc:spChg chg="mod">
          <ac:chgData name="mel fenaert" userId="377dea76bb7355c0" providerId="LiveId" clId="{71B79362-1CA0-4D3D-9D8F-E2CEA7D3F40F}" dt="2020-03-21T07:15:47.448" v="706" actId="113"/>
          <ac:spMkLst>
            <pc:docMk/>
            <pc:sldMk cId="1647155417" sldId="263"/>
            <ac:spMk id="3" creationId="{475AF9D2-1CE6-4074-A150-B05CBAC0CEC8}"/>
          </ac:spMkLst>
        </pc:spChg>
        <pc:picChg chg="add mod modCrop">
          <ac:chgData name="mel fenaert" userId="377dea76bb7355c0" providerId="LiveId" clId="{71B79362-1CA0-4D3D-9D8F-E2CEA7D3F40F}" dt="2020-03-21T07:15:04.086" v="695" actId="732"/>
          <ac:picMkLst>
            <pc:docMk/>
            <pc:sldMk cId="1647155417" sldId="263"/>
            <ac:picMk id="4" creationId="{76E92494-59E5-4508-9523-BCBBD85EDB39}"/>
          </ac:picMkLst>
        </pc:picChg>
        <pc:picChg chg="add mod modCrop">
          <ac:chgData name="mel fenaert" userId="377dea76bb7355c0" providerId="LiveId" clId="{71B79362-1CA0-4D3D-9D8F-E2CEA7D3F40F}" dt="2020-03-21T07:14:56.039" v="694" actId="732"/>
          <ac:picMkLst>
            <pc:docMk/>
            <pc:sldMk cId="1647155417" sldId="263"/>
            <ac:picMk id="5" creationId="{F388066F-E1B4-4529-8384-FC8B04EE50AE}"/>
          </ac:picMkLst>
        </pc:picChg>
        <pc:picChg chg="add mod">
          <ac:chgData name="mel fenaert" userId="377dea76bb7355c0" providerId="LiveId" clId="{71B79362-1CA0-4D3D-9D8F-E2CEA7D3F40F}" dt="2020-03-21T07:14:50.682" v="693" actId="1076"/>
          <ac:picMkLst>
            <pc:docMk/>
            <pc:sldMk cId="1647155417" sldId="263"/>
            <ac:picMk id="6" creationId="{0903594E-0DEB-4A0F-B4E5-5F717D01B8D0}"/>
          </ac:picMkLst>
        </pc:picChg>
        <pc:picChg chg="add mod modCrop">
          <ac:chgData name="mel fenaert" userId="377dea76bb7355c0" providerId="LiveId" clId="{71B79362-1CA0-4D3D-9D8F-E2CEA7D3F40F}" dt="2020-03-21T07:15:42.637" v="705" actId="1035"/>
          <ac:picMkLst>
            <pc:docMk/>
            <pc:sldMk cId="1647155417" sldId="263"/>
            <ac:picMk id="7" creationId="{ACA391FE-8028-41E1-8E62-A8831B325838}"/>
          </ac:picMkLst>
        </pc:picChg>
      </pc:sldChg>
      <pc:sldChg chg="addSp delSp modSp add ord">
        <pc:chgData name="mel fenaert" userId="377dea76bb7355c0" providerId="LiveId" clId="{71B79362-1CA0-4D3D-9D8F-E2CEA7D3F40F}" dt="2020-03-21T07:20:17.262" v="877" actId="5793"/>
        <pc:sldMkLst>
          <pc:docMk/>
          <pc:sldMk cId="2416351957" sldId="264"/>
        </pc:sldMkLst>
        <pc:spChg chg="mod">
          <ac:chgData name="mel fenaert" userId="377dea76bb7355c0" providerId="LiveId" clId="{71B79362-1CA0-4D3D-9D8F-E2CEA7D3F40F}" dt="2020-03-21T07:19:29.703" v="834" actId="20577"/>
          <ac:spMkLst>
            <pc:docMk/>
            <pc:sldMk cId="2416351957" sldId="264"/>
            <ac:spMk id="2" creationId="{03F48C8E-C935-4E7C-A292-9873F9FCEEBD}"/>
          </ac:spMkLst>
        </pc:spChg>
        <pc:spChg chg="del">
          <ac:chgData name="mel fenaert" userId="377dea76bb7355c0" providerId="LiveId" clId="{71B79362-1CA0-4D3D-9D8F-E2CEA7D3F40F}" dt="2020-03-21T07:19:48.797" v="837" actId="478"/>
          <ac:spMkLst>
            <pc:docMk/>
            <pc:sldMk cId="2416351957" sldId="264"/>
            <ac:spMk id="3" creationId="{E4C60E08-414F-4114-8A8A-148B52914188}"/>
          </ac:spMkLst>
        </pc:spChg>
        <pc:graphicFrameChg chg="add mod modGraphic">
          <ac:chgData name="mel fenaert" userId="377dea76bb7355c0" providerId="LiveId" clId="{71B79362-1CA0-4D3D-9D8F-E2CEA7D3F40F}" dt="2020-03-21T07:20:17.262" v="877" actId="5793"/>
          <ac:graphicFrameMkLst>
            <pc:docMk/>
            <pc:sldMk cId="2416351957" sldId="264"/>
            <ac:graphicFrameMk id="4" creationId="{809A170B-772A-4926-AFDB-662D1F81F56F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79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93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05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16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1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47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16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8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9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3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0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8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hyperlink" Target="https://pixabay.com/ko/%EC%BB%B4%ED%93%A8%ED%84%B0-%EC%88%98%EC%B2%A9-%EB%85%B8%ED%8A%B8%EB%B6%81-%EA%B8%B0%EC%88%A0-%EC%82%AC%EC%97%85-%EC%9D%B8%ED%84%B0%EB%84%B7-pc%EB%A5%BC-%ED%86%B5%EC%8B%A0-304146/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hyperlink" Target="https://fr.wikipedia.org/wiki/Fichier:Sciences_de_la_terre.sv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imgres?imgurl=https%3A%2F%2Flookaside.fbsbx.com%2Flookaside%2Fcrawler%2Fmedia%2F%3Fmedia_id%3D529796844062996&amp;imgrefurl=https%3A%2F%2Fwww.facebook.com%2FDaneAcVersailles%2Fphotos%2Felea-la-plateforme-de-e-%25C3%25A9ducation-de-lacad%25C3%25A9mie-de-versailles-d%25C3%25A9di%25C3%25A9e-%25C3%25A0-la-classe-%2F529796844062996%2F&amp;tbnid=t-ZKqMcx-bXCyM&amp;vet=12ahUKEwjB6IPIwaboAhVH-4UKHfMwDjYQMygBegUIARDXAQ..i&amp;docid=0xBmmcuQlvfp7M&amp;w=750&amp;h=410&amp;q=elea%20versailles&amp;safe=active&amp;client=firefox-b-d&amp;ved=2ahUKEwjB6IPIwaboAhVH-4UKHfMwDjYQMygBegUIARDXAQ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s://www.google.com/imgres?imgurl=http%3A%2F%2Fwww.presse-citron.net%2Fwordpress_prod%2Fwp-content%2Fuploads%2FPearltrees.png&amp;imgrefurl=https%3A%2F%2Fwww.presse-citron.net%2Fpearltrees-arrive-sur-android-vous-allez-pouvoir-partager-vos-perles-depuis-votre-telephone%2F&amp;tbnid=bdHJYR9ANf6PDM&amp;vet=12ahUKEwjbycOWwaboAhUB3RoKHcz9D8sQMygCegUIARDbAQ..i&amp;docid=QT3qrhgChTY3pM&amp;w=590&amp;h=287&amp;q=pearltrees&amp;safe=active&amp;client=firefox-b-d&amp;ved=2ahUKEwjbycOWwaboAhUB3RoKHcz9D8sQMygCegUIARDbA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imgres?imgurl=https%3A%2F%2Fclg-jeanrostand.sarthe.e-lyco.fr%2Fwp-content%2Fuploads%2Fsites%2F13%2F2018%2F08%2F8676.jpg&amp;imgrefurl=https%3A%2F%2Fclg-jeanrostand.sarthe.e-lyco.fr%2Fvie-scolaire%2Fpronote-mobile-12432%2F&amp;tbnid=P0hNjsMxN8qHPM&amp;vet=12ahUKEwjGzNqywaboAhWP4oUKHc4LCQ8QMygDegUIARDqAQ..i&amp;docid=2uKsEZZYFFD1-M&amp;w=680&amp;h=383&amp;q=pronte&amp;safe=active&amp;client=firefox-b-d&amp;ved=2ahUKEwjGzNqywaboAhWP4oUKHc4LCQ8QMygDegUIARDqAQ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www.google.com/imgres?imgurl=http%3A%2F%2Fwww.lyc-aubrac-courbevoie.ac-versailles.fr%2Fwp-content%2Fuploads%2Fsites%2F254%2F2018%2F10%2Fmonlycee.png&amp;imgrefurl=http%3A%2F%2Fwww.lyc-aubrac-courbevoie.ac-versailles.fr%2Fmonlycee%2F&amp;tbnid=ZeCzb0nXG8CFmM&amp;vet=12ahUKEwi37uCjwaboAhUJQhoKHVrzCJoQMygAegUIARDVAQ..i&amp;docid=EUVQSKhlb1iHMM&amp;w=800&amp;h=319&amp;q=monlycee&amp;safe=active&amp;client=firefox-b-d&amp;ved=2ahUKEwi37uCjwaboAhUJQhoKHVrzCJoQMygAegUIARDVAQ" TargetMode="External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2CB373-72FC-4194-BDA5-BD625ADF1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Bienvenue dans la classe virtuelle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5AF9D2-1CE6-4074-A150-B05CBAC0C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176" y="1929383"/>
            <a:ext cx="4892880" cy="4776163"/>
          </a:xfrm>
        </p:spPr>
        <p:txBody>
          <a:bodyPr>
            <a:normAutofit fontScale="92500" lnSpcReduction="10000"/>
          </a:bodyPr>
          <a:lstStyle/>
          <a:p>
            <a:r>
              <a:rPr lang="fr-FR" sz="3200" dirty="0"/>
              <a:t>Se loguer avec </a:t>
            </a:r>
            <a:r>
              <a:rPr lang="fr-FR" sz="3200" b="1" dirty="0"/>
              <a:t>prénom et initiale de nom </a:t>
            </a:r>
            <a:r>
              <a:rPr lang="fr-FR" sz="3200" dirty="0"/>
              <a:t>(sinon vous serez sorti de la classe virtuelle)</a:t>
            </a:r>
          </a:p>
          <a:p>
            <a:r>
              <a:rPr lang="fr-FR" sz="3200" dirty="0"/>
              <a:t>En entrant, activer votre micro pour dire bonjour (et tester si ça fonctionne)</a:t>
            </a:r>
          </a:p>
          <a:p>
            <a:r>
              <a:rPr lang="fr-FR" sz="3200" dirty="0"/>
              <a:t>Puis désactiver</a:t>
            </a:r>
          </a:p>
          <a:p>
            <a:r>
              <a:rPr lang="fr-FR" sz="3200" dirty="0"/>
              <a:t>Lever la main pour demander la parole / baisser la main quand plus besoin</a:t>
            </a:r>
          </a:p>
          <a:p>
            <a:r>
              <a:rPr lang="fr-FR" sz="3200" dirty="0"/>
              <a:t>Utiliser le tchat avec modération, et de manière correcte et compréhensible</a:t>
            </a:r>
          </a:p>
          <a:p>
            <a:endParaRPr lang="fr-FR" sz="3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6E92494-59E5-4508-9523-BCBBD85ED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66"/>
          <a:stretch/>
        </p:blipFill>
        <p:spPr>
          <a:xfrm>
            <a:off x="338874" y="4859369"/>
            <a:ext cx="533399" cy="4953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388066F-E1B4-4529-8384-FC8B04EE50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49549"/>
          <a:stretch/>
        </p:blipFill>
        <p:spPr>
          <a:xfrm>
            <a:off x="338874" y="4050764"/>
            <a:ext cx="533400" cy="5334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903594E-0DEB-4A0F-B4E5-5F717D01B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74" y="3251684"/>
            <a:ext cx="533400" cy="5238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CA391FE-8028-41E1-8E62-A8831B3258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2043" b="7143"/>
          <a:stretch/>
        </p:blipFill>
        <p:spPr>
          <a:xfrm>
            <a:off x="338874" y="5768537"/>
            <a:ext cx="527807" cy="495300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D0E9C3B7-A3CC-4283-995B-664278605B2F}"/>
              </a:ext>
            </a:extLst>
          </p:cNvPr>
          <p:cNvSpPr txBox="1">
            <a:spLocks/>
          </p:cNvSpPr>
          <p:nvPr/>
        </p:nvSpPr>
        <p:spPr>
          <a:xfrm>
            <a:off x="6247261" y="1929383"/>
            <a:ext cx="4049486" cy="1930695"/>
          </a:xfrm>
          <a:prstGeom prst="round2Diag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fr-FR" sz="3200" b="1" dirty="0"/>
              <a:t>Pour se proposer comme modérateur (garant du respect des règles),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sz="3200" b="1" dirty="0"/>
              <a:t>se signaler oralement, merci !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108D91E-D581-4A16-8AA5-030120B97D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128" y="3305321"/>
            <a:ext cx="1671849" cy="355267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8C52C67-56A5-463D-AEA8-BAFC8C48B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953" y="3251684"/>
            <a:ext cx="1419694" cy="350397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655B3B9-43AC-4FF6-8A52-B11541D949E6}"/>
              </a:ext>
            </a:extLst>
          </p:cNvPr>
          <p:cNvSpPr txBox="1"/>
          <p:nvPr/>
        </p:nvSpPr>
        <p:spPr>
          <a:xfrm rot="16200000">
            <a:off x="10979254" y="5560051"/>
            <a:ext cx="2024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/>
              <a:t>Freepik</a:t>
            </a:r>
            <a:r>
              <a:rPr lang="fr-FR" sz="1200" dirty="0"/>
              <a:t> (</a:t>
            </a:r>
            <a:r>
              <a:rPr lang="fr-FR" sz="1200" dirty="0" err="1"/>
              <a:t>macrovector</a:t>
            </a:r>
            <a:r>
              <a:rPr lang="fr-FR" sz="1200" dirty="0"/>
              <a:t>)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8A80F4C-6B28-46EC-BBAB-90A1D964F6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90103" y="346408"/>
            <a:ext cx="1034143" cy="103414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9BD36C9-5FA9-4070-BE28-3C9C4E11D5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007175" y="660582"/>
            <a:ext cx="946024" cy="8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55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860C3D0-A049-4E10-B3D2-4FD941015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r>
              <a:rPr lang="fr-FR" sz="5800" dirty="0" err="1"/>
              <a:t>Svt</a:t>
            </a:r>
            <a:r>
              <a:rPr lang="fr-FR" sz="5800" dirty="0"/>
              <a:t> – seconde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2A934ED-D9F9-4925-B480-9A342D60A4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r>
              <a:rPr lang="fr-FR"/>
              <a:t>Travail à distance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C39790"/>
          </a:solidFill>
          <a:ln w="38100" cap="rnd">
            <a:solidFill>
              <a:srgbClr val="C3979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3CFF0B-4D42-46F5-A434-66A1B6491C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73"/>
          <a:stretch/>
        </p:blipFill>
        <p:spPr>
          <a:xfrm>
            <a:off x="4654296" y="1386184"/>
            <a:ext cx="7214616" cy="405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03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D3115B-BD9C-4750-BE2D-3D224A154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va s’organiser le travail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943B66-8E20-43FA-A2F9-74F50C041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Des ressources à consulter dans un parcours </a:t>
            </a:r>
            <a:r>
              <a:rPr lang="fr-FR" sz="3200" dirty="0" err="1"/>
              <a:t>Elea</a:t>
            </a:r>
            <a:r>
              <a:rPr lang="fr-FR" sz="3200" dirty="0"/>
              <a:t> : vidéos, documents, quiz, autres...</a:t>
            </a:r>
          </a:p>
          <a:p>
            <a:r>
              <a:rPr lang="fr-FR" sz="3200" dirty="0"/>
              <a:t>Des notes à prendre, des schémas à légender, des tableaux à compléter...</a:t>
            </a:r>
          </a:p>
          <a:p>
            <a:r>
              <a:rPr lang="fr-FR" sz="3200" dirty="0"/>
              <a:t>Des activités à réaliser soit seul / soit à plusieurs à distance (ex : avec un pad)</a:t>
            </a:r>
          </a:p>
          <a:p>
            <a:r>
              <a:rPr lang="fr-FR" sz="3200" dirty="0"/>
              <a:t>Une classe virtuelle par semaine : pour vos questions, des explications...</a:t>
            </a:r>
          </a:p>
          <a:p>
            <a:r>
              <a:rPr lang="fr-FR" sz="3200" dirty="0"/>
              <a:t>Des QCM d’entraînement</a:t>
            </a:r>
          </a:p>
          <a:p>
            <a:r>
              <a:rPr lang="fr-FR" sz="3200" dirty="0"/>
              <a:t>Des évaluations... On verra </a:t>
            </a:r>
            <a:r>
              <a:rPr lang="fr-FR" sz="3200" dirty="0">
                <a:sym typeface="Wingdings" panose="05000000000000000000" pitchFamily="2" charset="2"/>
              </a:rPr>
              <a:t>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43409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76B14D-8DCF-4030-8831-55353A239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Avec quels outils ?</a:t>
            </a:r>
          </a:p>
        </p:txBody>
      </p:sp>
      <p:pic>
        <p:nvPicPr>
          <p:cNvPr id="1026" name="Picture 2" descr="Résultat de recherche d'images pour &quot;pearltrees&quot;">
            <a:hlinkClick r:id="rId2"/>
            <a:extLst>
              <a:ext uri="{FF2B5EF4-FFF2-40B4-BE49-F238E27FC236}">
                <a16:creationId xmlns:a16="http://schemas.microsoft.com/office/drawing/2014/main" id="{B3CE6AE9-DEEC-4567-8351-F9E93A492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016" y="2536879"/>
            <a:ext cx="30670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monlycee&quot;">
            <a:hlinkClick r:id="rId4"/>
            <a:extLst>
              <a:ext uri="{FF2B5EF4-FFF2-40B4-BE49-F238E27FC236}">
                <a16:creationId xmlns:a16="http://schemas.microsoft.com/office/drawing/2014/main" id="{6E0B1BB9-F0B6-4BD3-9A74-A1BFB32A9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621" y="2652955"/>
            <a:ext cx="33909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ésultat de recherche d'images pour &quot;pronte&quot;">
            <a:hlinkClick r:id="rId6"/>
            <a:extLst>
              <a:ext uri="{FF2B5EF4-FFF2-40B4-BE49-F238E27FC236}">
                <a16:creationId xmlns:a16="http://schemas.microsoft.com/office/drawing/2014/main" id="{99CE6FAA-8786-4C72-BF09-D79C1210A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554" y="4562878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ésultat de recherche d'images pour &quot;elea versailles&quot;">
            <a:hlinkClick r:id="rId8"/>
            <a:extLst>
              <a:ext uri="{FF2B5EF4-FFF2-40B4-BE49-F238E27FC236}">
                <a16:creationId xmlns:a16="http://schemas.microsoft.com/office/drawing/2014/main" id="{68EF9B0F-2D39-4F8A-8656-BF901FDBC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271" y="4562878"/>
            <a:ext cx="28956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217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F48C8E-C935-4E7C-A292-9873F9FCE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8941" cy="1325563"/>
          </a:xfrm>
        </p:spPr>
        <p:txBody>
          <a:bodyPr>
            <a:normAutofit/>
          </a:bodyPr>
          <a:lstStyle/>
          <a:p>
            <a:r>
              <a:rPr lang="fr-FR" dirty="0"/>
              <a:t>Vos retours sur le travail en </a:t>
            </a:r>
            <a:r>
              <a:rPr lang="fr-FR" dirty="0" err="1"/>
              <a:t>svt</a:t>
            </a:r>
            <a:r>
              <a:rPr lang="fr-FR" dirty="0"/>
              <a:t> à distance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809A170B-772A-4926-AFDB-662D1F81F5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692854"/>
              </p:ext>
            </p:extLst>
          </p:nvPr>
        </p:nvGraphicFramePr>
        <p:xfrm>
          <a:off x="411060" y="2004969"/>
          <a:ext cx="11442584" cy="4460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1292">
                  <a:extLst>
                    <a:ext uri="{9D8B030D-6E8A-4147-A177-3AD203B41FA5}">
                      <a16:colId xmlns:a16="http://schemas.microsoft.com/office/drawing/2014/main" val="2255117843"/>
                    </a:ext>
                  </a:extLst>
                </a:gridCol>
                <a:gridCol w="5721292">
                  <a:extLst>
                    <a:ext uri="{9D8B030D-6E8A-4147-A177-3AD203B41FA5}">
                      <a16:colId xmlns:a16="http://schemas.microsoft.com/office/drawing/2014/main" val="3453637413"/>
                    </a:ext>
                  </a:extLst>
                </a:gridCol>
              </a:tblGrid>
              <a:tr h="528435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Positif </a:t>
                      </a:r>
                      <a:r>
                        <a:rPr lang="fr-FR" sz="2800" dirty="0">
                          <a:sym typeface="Wingdings" panose="05000000000000000000" pitchFamily="2" charset="2"/>
                        </a:rPr>
                        <a:t>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Négatif </a:t>
                      </a:r>
                      <a:r>
                        <a:rPr lang="fr-FR" sz="2800" dirty="0">
                          <a:sym typeface="Wingdings" panose="05000000000000000000" pitchFamily="2" charset="2"/>
                        </a:rPr>
                        <a:t></a:t>
                      </a:r>
                      <a:endParaRPr lang="fr-F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764280"/>
                  </a:ext>
                </a:extLst>
              </a:tr>
              <a:tr h="3612371"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  <a:p>
                      <a:pPr algn="ctr"/>
                      <a:endParaRPr lang="fr-FR" sz="2800" dirty="0"/>
                    </a:p>
                    <a:p>
                      <a:pPr algn="ctr"/>
                      <a:endParaRPr lang="fr-FR" sz="2800" dirty="0"/>
                    </a:p>
                    <a:p>
                      <a:pPr algn="ctr"/>
                      <a:endParaRPr lang="fr-FR" sz="2800" dirty="0"/>
                    </a:p>
                    <a:p>
                      <a:pPr algn="ctr"/>
                      <a:endParaRPr lang="fr-FR" sz="2800" dirty="0"/>
                    </a:p>
                    <a:p>
                      <a:pPr algn="ctr"/>
                      <a:endParaRPr lang="fr-FR" sz="2800" dirty="0"/>
                    </a:p>
                    <a:p>
                      <a:pPr algn="ctr"/>
                      <a:endParaRPr lang="fr-FR" sz="2800" dirty="0"/>
                    </a:p>
                    <a:p>
                      <a:pPr algn="ctr"/>
                      <a:endParaRPr lang="fr-FR" sz="2800" dirty="0"/>
                    </a:p>
                    <a:p>
                      <a:pPr algn="ctr"/>
                      <a:endParaRPr lang="fr-F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484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351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D3115B-BD9C-4750-BE2D-3D224A154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m’organiser a la maison ?</a:t>
            </a:r>
          </a:p>
        </p:txBody>
      </p:sp>
    </p:spTree>
    <p:extLst>
      <p:ext uri="{BB962C8B-B14F-4D97-AF65-F5344CB8AC3E}">
        <p14:creationId xmlns:p14="http://schemas.microsoft.com/office/powerpoint/2010/main" val="2952788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255D30-C0E8-4983-A74D-BE3BCC83A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 rythme de travail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97F32A-F861-4045-BBBB-E53B7ABB9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/>
              <a:t>Sondage sur la classe virtuelle</a:t>
            </a:r>
          </a:p>
        </p:txBody>
      </p:sp>
    </p:spTree>
    <p:extLst>
      <p:ext uri="{BB962C8B-B14F-4D97-AF65-F5344CB8AC3E}">
        <p14:creationId xmlns:p14="http://schemas.microsoft.com/office/powerpoint/2010/main" val="2891724261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413424"/>
      </a:dk2>
      <a:lt2>
        <a:srgbClr val="E2E7E8"/>
      </a:lt2>
      <a:accent1>
        <a:srgbClr val="C39790"/>
      </a:accent1>
      <a:accent2>
        <a:srgbClr val="BA9F7F"/>
      </a:accent2>
      <a:accent3>
        <a:srgbClr val="A7A57E"/>
      </a:accent3>
      <a:accent4>
        <a:srgbClr val="96AB75"/>
      </a:accent4>
      <a:accent5>
        <a:srgbClr val="8BAD83"/>
      </a:accent5>
      <a:accent6>
        <a:srgbClr val="78AF84"/>
      </a:accent6>
      <a:hlink>
        <a:srgbClr val="598C94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207</Words>
  <Application>Microsoft Office PowerPoint</Application>
  <PresentationFormat>Grand écran</PresentationFormat>
  <Paragraphs>32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The Hand</vt:lpstr>
      <vt:lpstr>The Serif Hand Black</vt:lpstr>
      <vt:lpstr>Wingdings</vt:lpstr>
      <vt:lpstr>SketchyVTI</vt:lpstr>
      <vt:lpstr>Bienvenue dans la classe virtuelle</vt:lpstr>
      <vt:lpstr>Svt – seconde</vt:lpstr>
      <vt:lpstr>Comment va s’organiser le travail ?</vt:lpstr>
      <vt:lpstr>Avec quels outils ?</vt:lpstr>
      <vt:lpstr>Vos retours sur le travail en svt à distance</vt:lpstr>
      <vt:lpstr>Comment m’organiser a la maison ?</vt:lpstr>
      <vt:lpstr>quel rythme de travail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Spécialité svt</dc:title>
  <dc:creator>ll-SpeedyGamers-ll Filou</dc:creator>
  <cp:lastModifiedBy>ll-SpeedyGamers-ll Filou</cp:lastModifiedBy>
  <cp:revision>4</cp:revision>
  <dcterms:created xsi:type="dcterms:W3CDTF">2020-03-19T12:06:17Z</dcterms:created>
  <dcterms:modified xsi:type="dcterms:W3CDTF">2020-03-24T13:51:55Z</dcterms:modified>
</cp:coreProperties>
</file>