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8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0C14-6376-4E4A-8C52-A70D99BCCF50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36E5-70EA-4F48-863E-B9C9C1C79F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0C14-6376-4E4A-8C52-A70D99BCCF50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36E5-70EA-4F48-863E-B9C9C1C79F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0C14-6376-4E4A-8C52-A70D99BCCF50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36E5-70EA-4F48-863E-B9C9C1C79F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0C14-6376-4E4A-8C52-A70D99BCCF50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36E5-70EA-4F48-863E-B9C9C1C79F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0C14-6376-4E4A-8C52-A70D99BCCF50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36E5-70EA-4F48-863E-B9C9C1C79F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0C14-6376-4E4A-8C52-A70D99BCCF50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36E5-70EA-4F48-863E-B9C9C1C79F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0C14-6376-4E4A-8C52-A70D99BCCF50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36E5-70EA-4F48-863E-B9C9C1C79F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0C14-6376-4E4A-8C52-A70D99BCCF50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36E5-70EA-4F48-863E-B9C9C1C79F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0C14-6376-4E4A-8C52-A70D99BCCF50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36E5-70EA-4F48-863E-B9C9C1C79F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0C14-6376-4E4A-8C52-A70D99BCCF50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36E5-70EA-4F48-863E-B9C9C1C79F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60C14-6376-4E4A-8C52-A70D99BCCF50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A36E5-70EA-4F48-863E-B9C9C1C79F6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60C14-6376-4E4A-8C52-A70D99BCCF50}" type="datetimeFigureOut">
              <a:rPr lang="fr-FR" smtClean="0"/>
              <a:t>15/06/2022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A36E5-70EA-4F48-863E-B9C9C1C79F6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4293755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04664"/>
            <a:ext cx="4389884" cy="26745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oneTexte 3"/>
          <p:cNvSpPr txBox="1"/>
          <p:nvPr/>
        </p:nvSpPr>
        <p:spPr>
          <a:xfrm>
            <a:off x="1259632" y="4221088"/>
            <a:ext cx="59046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1) On peut voir</a:t>
            </a:r>
            <a:r>
              <a:rPr lang="fr-FR" baseline="0" dirty="0"/>
              <a:t> que le nombre d'allèles moyen par parcelle et l'effectif  par parcelles évoluent  de la même manière ,  en diminuant. En effet, plus il y a de parcelles plus le nombre d'allèles par parcelles et l'effectif totale sont faibles. Donc, la fragmentation de l'habitat du crapaud commun délétère l'effectif global de sa population et la diversité </a:t>
            </a:r>
            <a:r>
              <a:rPr lang="fr-FR" baseline="0" dirty="0" err="1"/>
              <a:t>allèlique</a:t>
            </a:r>
            <a:r>
              <a:rPr lang="fr-FR" baseline="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72465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0" y="1628800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 une parcelle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60848"/>
            <a:ext cx="5760640" cy="1779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0" y="3861048"/>
            <a:ext cx="5616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Pour deux parcelles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221088"/>
            <a:ext cx="5508104" cy="2093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0" y="6309320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Avec le crapauduc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6228184" y="2492896"/>
            <a:ext cx="230425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aseline="0" dirty="0"/>
              <a:t>2) Le crapauduc permet d'avoir un nombre d'allèles moyens (851 est </a:t>
            </a:r>
            <a:r>
              <a:rPr lang="fr-FR" dirty="0"/>
              <a:t>compris entre 1174 et 730)</a:t>
            </a:r>
            <a:r>
              <a:rPr lang="fr-FR" baseline="0" dirty="0"/>
              <a:t>par parcelles plus élevé  ainsi que pour l'effectif total, (1,9</a:t>
            </a:r>
            <a:r>
              <a:rPr lang="fr-FR" dirty="0"/>
              <a:t> est compris entre 1,8 et 2) </a:t>
            </a:r>
            <a:r>
              <a:rPr lang="fr-FR" baseline="0" dirty="0"/>
              <a:t>avec la crapauduc ces valeurs se situent entre celles avec 1 parcelle et 2.</a:t>
            </a:r>
            <a:endParaRPr lang="fr-FR" dirty="0"/>
          </a:p>
        </p:txBody>
      </p:sp>
      <p:sp>
        <p:nvSpPr>
          <p:cNvPr id="10" name="Rectangle 9"/>
          <p:cNvSpPr/>
          <p:nvPr/>
        </p:nvSpPr>
        <p:spPr>
          <a:xfrm>
            <a:off x="5940152" y="260648"/>
            <a:ext cx="576064" cy="3600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6228184" y="3068960"/>
            <a:ext cx="1728192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5076056" y="2708920"/>
            <a:ext cx="504056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860032" y="5229200"/>
            <a:ext cx="576064" cy="28803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6300192" y="4437112"/>
            <a:ext cx="1296144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5940152" y="1340768"/>
            <a:ext cx="57606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5076056" y="3501008"/>
            <a:ext cx="57606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Rectangle 16"/>
          <p:cNvSpPr/>
          <p:nvPr/>
        </p:nvSpPr>
        <p:spPr>
          <a:xfrm>
            <a:off x="4860032" y="6021288"/>
            <a:ext cx="57606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8640"/>
            <a:ext cx="674370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539552" y="4509120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On peu comparer l’effet du crapauduc pour les résultats de 4 parcelles sans crapauduc et 4 parcelles avec, le crapauduc permet d’avoir un nombre d’allèles plus élevé et une population plus élevée.  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115616" y="2852936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4 parcelles sans crapauduc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166</Words>
  <Application>Microsoft Office PowerPoint</Application>
  <PresentationFormat>Affichage à l'écran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</vt:vector>
  </TitlesOfParts>
  <Company>CRIF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bouinm</dc:creator>
  <cp:lastModifiedBy>Olivier License</cp:lastModifiedBy>
  <cp:revision>3</cp:revision>
  <dcterms:created xsi:type="dcterms:W3CDTF">2022-05-20T14:05:13Z</dcterms:created>
  <dcterms:modified xsi:type="dcterms:W3CDTF">2022-06-15T07:40:25Z</dcterms:modified>
</cp:coreProperties>
</file>