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60" d="100"/>
          <a:sy n="60" d="100"/>
        </p:scale>
        <p:origin x="13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67B02-D491-445E-A301-039E41B555BD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B97F-3CB5-4420-B5F4-A50E47860FF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/>
              <a:t>Effets et Solutions de la fragmentation de l’habitat des crapauds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BBDB7862-F47E-41F0-B6E9-D7B6DD0C2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L’effet de la fragmentation de l’habitat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136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/>
              <a:t>   On observe que l'augmentation du nombre de parcelles réduit à la fois l'effectif total des </a:t>
            </a:r>
            <a:r>
              <a:rPr lang="fr-FR" sz="2000" dirty="0" err="1"/>
              <a:t>crapâuds</a:t>
            </a:r>
            <a:r>
              <a:rPr lang="fr-FR" sz="2000" dirty="0"/>
              <a:t> et réduit aussi le nombre d'allèles présentes dans </a:t>
            </a:r>
            <a:r>
              <a:rPr lang="fr-FR" sz="2000" dirty="0" err="1"/>
              <a:t>chacunes</a:t>
            </a:r>
            <a:r>
              <a:rPr lang="fr-FR" sz="2000" dirty="0"/>
              <a:t> de celles-ci (et donc réduisent la diversité génétique)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467" y="3068960"/>
            <a:ext cx="4103141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923" y="3068960"/>
            <a:ext cx="4233541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7" name="Connecteur droit avec flèche 6"/>
          <p:cNvCxnSpPr/>
          <p:nvPr/>
        </p:nvCxnSpPr>
        <p:spPr>
          <a:xfrm>
            <a:off x="1475656" y="3933056"/>
            <a:ext cx="23762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508104" y="4149080"/>
            <a:ext cx="2520280" cy="3600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crapauducs: contrer la fragmentation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67544" y="4005064"/>
          <a:ext cx="8301608" cy="20917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5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5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5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Non</a:t>
                      </a:r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-fragmentation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 Parcelles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 Parcelles avec</a:t>
                      </a:r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 crapauducs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84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Nombre d’allèles moyen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1.6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841">
                <a:tc>
                  <a:txBody>
                    <a:bodyPr/>
                    <a:lstStyle/>
                    <a:p>
                      <a:r>
                        <a:rPr lang="fr-FR" dirty="0"/>
                        <a:t>Effectifs totaux moyens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1255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808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1141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1560" y="1628800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Seulement, l'installation de crapauducs aux travers de ces parcelles permet de réduire voir d'inverser l'effet de la fragmentation de l'habitat des crapauds: on observe un nombre moyen d'allèles par parcelle égal à 2, comme pour la situation de non-fragmentation de l'habitat (1 parcelle), et un effectif total de crapaud seulement légèrement inférieur à celui de cette même situation (1141 individus sous crapauducs pour 1255 sans fragmentation).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151</Words>
  <Application>Microsoft Office PowerPoint</Application>
  <PresentationFormat>Affichage à l'écran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Effets et Solutions de la fragmentation de l’habitat des crapauds</vt:lpstr>
      <vt:lpstr>L’effet de la fragmentation de l’habitat</vt:lpstr>
      <vt:lpstr>Les crapauducs: contrer la fragmentation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Effets et Solutions de la fragmentation de l’habitat des crapauds</dc:title>
  <dc:creator>macherem</dc:creator>
  <cp:lastModifiedBy>Olivier License</cp:lastModifiedBy>
  <cp:revision>3</cp:revision>
  <dcterms:created xsi:type="dcterms:W3CDTF">2022-05-20T14:03:32Z</dcterms:created>
  <dcterms:modified xsi:type="dcterms:W3CDTF">2022-06-15T07:41:30Z</dcterms:modified>
</cp:coreProperties>
</file>