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51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2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96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17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54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959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476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432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52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1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91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3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66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7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34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38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9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57DF-FADC-D840-AF8D-7505AB20AB42}" type="datetimeFigureOut">
              <a:rPr lang="fr-FR" smtClean="0"/>
              <a:t>22/06/2022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6F64-8552-DC4D-86E7-C7366D7EDD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046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F9307A2-7181-9FE8-593E-FCFFC58C4F19}"/>
              </a:ext>
            </a:extLst>
          </p:cNvPr>
          <p:cNvSpPr txBox="1"/>
          <p:nvPr/>
        </p:nvSpPr>
        <p:spPr>
          <a:xfrm>
            <a:off x="2918298" y="428017"/>
            <a:ext cx="6099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Mettre au point une variété de vigne résistante à l’Oïdium et exploitable économiquement.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B188001-EF6D-030F-59A8-0B83A4E42AA6}"/>
              </a:ext>
            </a:extLst>
          </p:cNvPr>
          <p:cNvSpPr txBox="1"/>
          <p:nvPr/>
        </p:nvSpPr>
        <p:spPr>
          <a:xfrm>
            <a:off x="3607529" y="3755003"/>
            <a:ext cx="1705233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Réalisation d’une électrophorèse : dépôts des échantillons correspondants aux frères et sœurs du patient</a:t>
            </a:r>
            <a:endParaRPr lang="fr-FR" sz="1400" i="1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729601A-7FC0-ED4F-9DA5-B7C84B1A8805}"/>
              </a:ext>
            </a:extLst>
          </p:cNvPr>
          <p:cNvSpPr txBox="1"/>
          <p:nvPr/>
        </p:nvSpPr>
        <p:spPr>
          <a:xfrm>
            <a:off x="3063102" y="5440972"/>
            <a:ext cx="334608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/>
              <a:t>Préparation du gel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Dépôt des échantillons prélevés chez le patient et  ses frères grâce à une micropipette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Migration des fragments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7258A16-5327-74D6-118D-287A46D2FB1C}"/>
              </a:ext>
            </a:extLst>
          </p:cNvPr>
          <p:cNvSpPr txBox="1"/>
          <p:nvPr/>
        </p:nvSpPr>
        <p:spPr>
          <a:xfrm>
            <a:off x="5691813" y="4078168"/>
            <a:ext cx="1576157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Observations et déductions réalisées à partir du gel obtenu en fin de test</a:t>
            </a:r>
            <a:endParaRPr lang="fr-FR" sz="1400" i="1" dirty="0"/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D0ED282-3753-CFD1-0CE1-D2CC41DED464}"/>
              </a:ext>
            </a:extLst>
          </p:cNvPr>
          <p:cNvCxnSpPr>
            <a:cxnSpLocks/>
            <a:stCxn id="19" idx="3"/>
            <a:endCxn id="30" idx="1"/>
          </p:cNvCxnSpPr>
          <p:nvPr/>
        </p:nvCxnSpPr>
        <p:spPr>
          <a:xfrm>
            <a:off x="3063102" y="3551961"/>
            <a:ext cx="544427" cy="100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9664AFB9-261C-6F98-CE9B-491287039859}"/>
              </a:ext>
            </a:extLst>
          </p:cNvPr>
          <p:cNvSpPr txBox="1"/>
          <p:nvPr/>
        </p:nvSpPr>
        <p:spPr>
          <a:xfrm>
            <a:off x="669460" y="3290351"/>
            <a:ext cx="239364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Observation de l’histoire de la domestication de la vignes</a:t>
            </a:r>
            <a:endParaRPr lang="fr-FR" sz="1400" i="1" dirty="0"/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2138DAEA-FE37-5B79-56E3-2ABFF41E1731}"/>
              </a:ext>
            </a:extLst>
          </p:cNvPr>
          <p:cNvCxnSpPr>
            <a:cxnSpLocks/>
          </p:cNvCxnSpPr>
          <p:nvPr/>
        </p:nvCxnSpPr>
        <p:spPr>
          <a:xfrm>
            <a:off x="5312762" y="4550002"/>
            <a:ext cx="36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79766CD1-201F-0483-952E-B784437E6EA6}"/>
              </a:ext>
            </a:extLst>
          </p:cNvPr>
          <p:cNvSpPr txBox="1"/>
          <p:nvPr/>
        </p:nvSpPr>
        <p:spPr>
          <a:xfrm>
            <a:off x="3607529" y="1921045"/>
            <a:ext cx="1705233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Réalisation d’observation de cépage de Vitis vinifiera:</a:t>
            </a:r>
            <a:endParaRPr lang="fr-FR" sz="1400" i="1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512D56B-856A-F053-B9F7-77671B9D9111}"/>
              </a:ext>
            </a:extLst>
          </p:cNvPr>
          <p:cNvSpPr txBox="1"/>
          <p:nvPr/>
        </p:nvSpPr>
        <p:spPr>
          <a:xfrm>
            <a:off x="5723696" y="2136488"/>
            <a:ext cx="1576157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Déterminer les caractéristiques d’intérêt agronomique</a:t>
            </a:r>
            <a:endParaRPr lang="fr-FR" sz="1400" i="1" dirty="0"/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6EE36E2A-7A7F-4126-FC1B-7C2E1761DB0B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3063102" y="2500883"/>
            <a:ext cx="544427" cy="105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989E57B9-DA2F-2968-DC5F-ECDECC83030A}"/>
              </a:ext>
            </a:extLst>
          </p:cNvPr>
          <p:cNvCxnSpPr>
            <a:cxnSpLocks/>
          </p:cNvCxnSpPr>
          <p:nvPr/>
        </p:nvCxnSpPr>
        <p:spPr>
          <a:xfrm>
            <a:off x="5319349" y="2609721"/>
            <a:ext cx="36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2C4564D8-B150-FC7A-E4DB-96244EF241EC}"/>
              </a:ext>
            </a:extLst>
          </p:cNvPr>
          <p:cNvCxnSpPr>
            <a:cxnSpLocks/>
          </p:cNvCxnSpPr>
          <p:nvPr/>
        </p:nvCxnSpPr>
        <p:spPr>
          <a:xfrm>
            <a:off x="7299853" y="2653283"/>
            <a:ext cx="954914" cy="898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BDD1B460-42B8-5EFC-C32F-AF3B15E83700}"/>
              </a:ext>
            </a:extLst>
          </p:cNvPr>
          <p:cNvCxnSpPr>
            <a:cxnSpLocks/>
          </p:cNvCxnSpPr>
          <p:nvPr/>
        </p:nvCxnSpPr>
        <p:spPr>
          <a:xfrm flipV="1">
            <a:off x="7299853" y="3704361"/>
            <a:ext cx="954914" cy="912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C7242815-8F75-0084-BE27-EB28E748BE6D}"/>
              </a:ext>
            </a:extLst>
          </p:cNvPr>
          <p:cNvSpPr txBox="1"/>
          <p:nvPr/>
        </p:nvSpPr>
        <p:spPr>
          <a:xfrm>
            <a:off x="8288016" y="3258346"/>
            <a:ext cx="1705233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chemeClr val="bg1"/>
                </a:solidFill>
              </a:rPr>
              <a:t>Réalisation d’une vidéo et d’un compte rendu </a:t>
            </a:r>
            <a:endParaRPr lang="fr-FR" sz="1400" i="1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6F2DBAC-4AAF-7475-C4DA-8FD2FAFD78BE}"/>
              </a:ext>
            </a:extLst>
          </p:cNvPr>
          <p:cNvSpPr txBox="1"/>
          <p:nvPr/>
        </p:nvSpPr>
        <p:spPr>
          <a:xfrm>
            <a:off x="3063102" y="1333636"/>
            <a:ext cx="33460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/>
              <a:t>dissection, observation, dégustation</a:t>
            </a:r>
          </a:p>
        </p:txBody>
      </p:sp>
    </p:spTree>
    <p:extLst>
      <p:ext uri="{BB962C8B-B14F-4D97-AF65-F5344CB8AC3E}">
        <p14:creationId xmlns:p14="http://schemas.microsoft.com/office/powerpoint/2010/main" val="564167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{9802A11F-ED1E-3149-846C-08C2331F2A3B}tf10001122</Template>
  <TotalTime>123</TotalTime>
  <Words>95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Tw Cen MT</vt:lpstr>
      <vt:lpstr>Circuit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Rousseau</dc:creator>
  <cp:lastModifiedBy>Amaury TAVERNIER</cp:lastModifiedBy>
  <cp:revision>5</cp:revision>
  <dcterms:created xsi:type="dcterms:W3CDTF">2022-06-14T21:49:38Z</dcterms:created>
  <dcterms:modified xsi:type="dcterms:W3CDTF">2022-06-22T01:10:51Z</dcterms:modified>
</cp:coreProperties>
</file>