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6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74B-D450-224B-8670-F0851932AB3A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96F7-493A-6748-A8B6-8D92AB8F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87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74B-D450-224B-8670-F0851932AB3A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96F7-493A-6748-A8B6-8D92AB8F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25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74B-D450-224B-8670-F0851932AB3A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96F7-493A-6748-A8B6-8D92AB8FCF8C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160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74B-D450-224B-8670-F0851932AB3A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96F7-493A-6748-A8B6-8D92AB8F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898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74B-D450-224B-8670-F0851932AB3A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96F7-493A-6748-A8B6-8D92AB8FCF8C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222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74B-D450-224B-8670-F0851932AB3A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96F7-493A-6748-A8B6-8D92AB8F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296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74B-D450-224B-8670-F0851932AB3A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96F7-493A-6748-A8B6-8D92AB8F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107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74B-D450-224B-8670-F0851932AB3A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96F7-493A-6748-A8B6-8D92AB8F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57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74B-D450-224B-8670-F0851932AB3A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96F7-493A-6748-A8B6-8D92AB8F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3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74B-D450-224B-8670-F0851932AB3A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96F7-493A-6748-A8B6-8D92AB8F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25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74B-D450-224B-8670-F0851932AB3A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96F7-493A-6748-A8B6-8D92AB8F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42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74B-D450-224B-8670-F0851932AB3A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96F7-493A-6748-A8B6-8D92AB8F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91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74B-D450-224B-8670-F0851932AB3A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96F7-493A-6748-A8B6-8D92AB8F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61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74B-D450-224B-8670-F0851932AB3A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96F7-493A-6748-A8B6-8D92AB8F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44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74B-D450-224B-8670-F0851932AB3A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96F7-493A-6748-A8B6-8D92AB8F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98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96F7-493A-6748-A8B6-8D92AB8FCF8C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74B-D450-224B-8670-F0851932AB3A}" type="datetimeFigureOut">
              <a:rPr lang="fr-FR" smtClean="0"/>
              <a:t>08/11/2022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58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CE74B-D450-224B-8670-F0851932AB3A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3596F7-493A-6748-A8B6-8D92AB8F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39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TJYjjFQswQ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TJYjjFQswQ?feature=oembed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0K7NjQCYls?feature=oembed" TargetMode="External"/><Relationship Id="rId4" Type="http://schemas.openxmlformats.org/officeDocument/2006/relationships/hyperlink" Target="https://youtu.be/W0K7NjQCY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31333F-ADE3-7D46-A2FB-49F93F2E43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Mon cours en 90 secondes</a:t>
            </a:r>
          </a:p>
        </p:txBody>
      </p:sp>
    </p:spTree>
    <p:extLst>
      <p:ext uri="{BB962C8B-B14F-4D97-AF65-F5344CB8AC3E}">
        <p14:creationId xmlns:p14="http://schemas.microsoft.com/office/powerpoint/2010/main" val="217921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2210C-2173-744F-A542-A0601B48D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Inspiration « Ma thèse en 180 secondes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3A21D1-0957-B84E-ADC1-B05E048EE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0539"/>
            <a:ext cx="3631776" cy="434021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hlinkClick r:id="rId3"/>
              </a:rPr>
              <a:t>https://</a:t>
            </a:r>
            <a:r>
              <a:rPr lang="fr-FR" dirty="0" err="1">
                <a:hlinkClick r:id="rId3"/>
              </a:rPr>
              <a:t>youtu.be</a:t>
            </a:r>
            <a:r>
              <a:rPr lang="fr-FR" dirty="0">
                <a:hlinkClick r:id="rId3"/>
              </a:rPr>
              <a:t>/</a:t>
            </a:r>
            <a:r>
              <a:rPr lang="fr-FR" dirty="0" err="1">
                <a:hlinkClick r:id="rId3"/>
              </a:rPr>
              <a:t>PTJYjjFQswQ</a:t>
            </a:r>
            <a:endParaRPr lang="fr-FR" dirty="0">
              <a:hlinkClick r:id="rId3"/>
            </a:endParaRPr>
          </a:p>
        </p:txBody>
      </p:sp>
      <p:pic>
        <p:nvPicPr>
          <p:cNvPr id="4" name="Média en ligne 3" descr="MT180 - UNIL -  Prix du public : Gwennaëlle Monnot">
            <a:hlinkClick r:id="" action="ppaction://media"/>
            <a:extLst>
              <a:ext uri="{FF2B5EF4-FFF2-40B4-BE49-F238E27FC236}">
                <a16:creationId xmlns:a16="http://schemas.microsoft.com/office/drawing/2014/main" id="{7885D8CE-DDE4-4943-90E7-B8CE80F5A6D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40236" y="2490808"/>
            <a:ext cx="7123112" cy="402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38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A7411A-090D-E745-BD9F-8A9E150C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Consignes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3D3B24-8923-6F43-B0BA-380DF510D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sz="2400" dirty="0"/>
              <a:t>Durée du discours 90 secondes.</a:t>
            </a:r>
          </a:p>
          <a:p>
            <a:pPr algn="just">
              <a:lnSpc>
                <a:spcPct val="150000"/>
              </a:lnSpc>
            </a:pPr>
            <a:r>
              <a:rPr lang="fr-FR" sz="2400" dirty="0"/>
              <a:t>Sujet tiré au sort.</a:t>
            </a:r>
          </a:p>
          <a:p>
            <a:pPr algn="just">
              <a:lnSpc>
                <a:spcPct val="150000"/>
              </a:lnSpc>
            </a:pPr>
            <a:r>
              <a:rPr lang="fr-FR" sz="2400" dirty="0"/>
              <a:t>Introduction présentant le problème à traiter (sous forme de question).</a:t>
            </a:r>
          </a:p>
          <a:p>
            <a:pPr algn="just">
              <a:lnSpc>
                <a:spcPct val="150000"/>
              </a:lnSpc>
            </a:pPr>
            <a:r>
              <a:rPr lang="fr-FR" sz="2400" dirty="0"/>
              <a:t>Développement répondant au problème (apport de connaissances).</a:t>
            </a:r>
          </a:p>
          <a:p>
            <a:pPr algn="just">
              <a:lnSpc>
                <a:spcPct val="150000"/>
              </a:lnSpc>
            </a:pPr>
            <a:r>
              <a:rPr lang="fr-FR" sz="2400" dirty="0"/>
              <a:t>Conclusion rapide répondant </a:t>
            </a:r>
            <a:r>
              <a:rPr lang="fr-FR" sz="2400"/>
              <a:t>au problème.</a:t>
            </a:r>
            <a:endParaRPr lang="fr-FR" sz="2400" dirty="0"/>
          </a:p>
          <a:p>
            <a:pPr marL="0" indent="0" algn="just">
              <a:lnSpc>
                <a:spcPct val="150000"/>
              </a:lnSpc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0409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A7411A-090D-E745-BD9F-8A9E150C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Évaluation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9536D09-E19A-044B-A34D-EEF26C33C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656147"/>
              </p:ext>
            </p:extLst>
          </p:nvPr>
        </p:nvGraphicFramePr>
        <p:xfrm>
          <a:off x="275815" y="2067902"/>
          <a:ext cx="11347292" cy="272219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990661">
                  <a:extLst>
                    <a:ext uri="{9D8B030D-6E8A-4147-A177-3AD203B41FA5}">
                      <a16:colId xmlns:a16="http://schemas.microsoft.com/office/drawing/2014/main" val="2274922440"/>
                    </a:ext>
                  </a:extLst>
                </a:gridCol>
                <a:gridCol w="1624111">
                  <a:extLst>
                    <a:ext uri="{9D8B030D-6E8A-4147-A177-3AD203B41FA5}">
                      <a16:colId xmlns:a16="http://schemas.microsoft.com/office/drawing/2014/main" val="2353621075"/>
                    </a:ext>
                  </a:extLst>
                </a:gridCol>
                <a:gridCol w="1243199">
                  <a:extLst>
                    <a:ext uri="{9D8B030D-6E8A-4147-A177-3AD203B41FA5}">
                      <a16:colId xmlns:a16="http://schemas.microsoft.com/office/drawing/2014/main" val="1493596267"/>
                    </a:ext>
                  </a:extLst>
                </a:gridCol>
                <a:gridCol w="2265811">
                  <a:extLst>
                    <a:ext uri="{9D8B030D-6E8A-4147-A177-3AD203B41FA5}">
                      <a16:colId xmlns:a16="http://schemas.microsoft.com/office/drawing/2014/main" val="856508778"/>
                    </a:ext>
                  </a:extLst>
                </a:gridCol>
                <a:gridCol w="1353667">
                  <a:extLst>
                    <a:ext uri="{9D8B030D-6E8A-4147-A177-3AD203B41FA5}">
                      <a16:colId xmlns:a16="http://schemas.microsoft.com/office/drawing/2014/main" val="1052472898"/>
                    </a:ext>
                  </a:extLst>
                </a:gridCol>
                <a:gridCol w="1316567">
                  <a:extLst>
                    <a:ext uri="{9D8B030D-6E8A-4147-A177-3AD203B41FA5}">
                      <a16:colId xmlns:a16="http://schemas.microsoft.com/office/drawing/2014/main" val="3586953563"/>
                    </a:ext>
                  </a:extLst>
                </a:gridCol>
                <a:gridCol w="2553276">
                  <a:extLst>
                    <a:ext uri="{9D8B030D-6E8A-4147-A177-3AD203B41FA5}">
                      <a16:colId xmlns:a16="http://schemas.microsoft.com/office/drawing/2014/main" val="1180928471"/>
                    </a:ext>
                  </a:extLst>
                </a:gridCol>
              </a:tblGrid>
              <a:tr h="107886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Qualités orales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Connaissances et mise à portée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Qualité de prise de parole en continu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806819"/>
                  </a:ext>
                </a:extLst>
              </a:tr>
              <a:tr h="12430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Voix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Engagement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Posture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Connaissances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Mise à portée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Temps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Fluidité du discours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6310276"/>
                  </a:ext>
                </a:extLst>
              </a:tr>
              <a:tr h="400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/1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/1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/1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/4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/1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/1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/1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0643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19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édia en ligne 3" descr="90 Second Timer">
            <a:hlinkClick r:id="" action="ppaction://media"/>
            <a:extLst>
              <a:ext uri="{FF2B5EF4-FFF2-40B4-BE49-F238E27FC236}">
                <a16:creationId xmlns:a16="http://schemas.microsoft.com/office/drawing/2014/main" id="{0E939A7E-D8C0-6147-AE2D-37AAC8F3227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44383" y="1166178"/>
            <a:ext cx="6869112" cy="3881437"/>
          </a:xfrm>
          <a:prstGeom prst="rect">
            <a:avLst/>
          </a:prstGeom>
        </p:spPr>
      </p:pic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C2B9A807-8B8C-5D4B-A34C-B1F50A58BD8C}"/>
              </a:ext>
            </a:extLst>
          </p:cNvPr>
          <p:cNvSpPr/>
          <p:nvPr/>
        </p:nvSpPr>
        <p:spPr>
          <a:xfrm>
            <a:off x="5032818" y="5997893"/>
            <a:ext cx="3478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hlinkClick r:id="rId4"/>
              </a:rPr>
              <a:t>https://</a:t>
            </a:r>
            <a:r>
              <a:rPr lang="fr-FR" dirty="0" err="1">
                <a:hlinkClick r:id="rId4"/>
              </a:rPr>
              <a:t>youtu.be</a:t>
            </a:r>
            <a:r>
              <a:rPr lang="fr-FR" dirty="0">
                <a:hlinkClick r:id="rId4"/>
              </a:rPr>
              <a:t>/W0K7NjQCYls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366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{7B032D31-2F34-024C-AAC8-1CA0F3BD1AE0}tf10001060</Template>
  <TotalTime>23</TotalTime>
  <Words>106</Words>
  <Application>Microsoft Macintosh PowerPoint</Application>
  <PresentationFormat>Grand écran</PresentationFormat>
  <Paragraphs>28</Paragraphs>
  <Slides>5</Slides>
  <Notes>0</Notes>
  <HiddenSlides>0</HiddenSlides>
  <MMClips>2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Facette</vt:lpstr>
      <vt:lpstr>Mon cours en 90 secondes</vt:lpstr>
      <vt:lpstr>Inspiration « Ma thèse en 180 secondes »</vt:lpstr>
      <vt:lpstr>Consignes </vt:lpstr>
      <vt:lpstr>Évaluation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cours en 90 secondes</dc:title>
  <dc:creator>Noémie Bubbe</dc:creator>
  <cp:lastModifiedBy>Noémie Bubbe</cp:lastModifiedBy>
  <cp:revision>5</cp:revision>
  <dcterms:created xsi:type="dcterms:W3CDTF">2021-06-10T08:53:45Z</dcterms:created>
  <dcterms:modified xsi:type="dcterms:W3CDTF">2022-11-08T20:37:16Z</dcterms:modified>
</cp:coreProperties>
</file>